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10.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media/image9.png" ContentType="image/png"/>
  <Override PartName="/ppt/media/image28.jpeg" ContentType="image/jpeg"/>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29.jpeg" ContentType="image/jpe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png" ContentType="image/png"/>
  <Override PartName="/ppt/media/image21.png" ContentType="image/png"/>
  <Override PartName="/ppt/media/image22.png" ContentType="image/png"/>
  <Override PartName="/ppt/media/image23.png" ContentType="image/png"/>
  <Override PartName="/ppt/media/image24.png" ContentType="image/png"/>
  <Override PartName="/ppt/media/image25.png" ContentType="image/png"/>
  <Override PartName="/ppt/media/image26.png" ContentType="image/png"/>
  <Override PartName="/ppt/media/image27.png" ContentType="image/png"/>
  <Override PartName="/ppt/media/image30.jpeg" ContentType="image/jpeg"/>
  <Override PartName="/ppt/media/image31.png" ContentType="image/png"/>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PlaceHolder 1"/>
          <p:cNvSpPr>
            <a:spLocks noGrp="1"/>
          </p:cNvSpPr>
          <p:nvPr>
            <p:ph type="body"/>
          </p:nvPr>
        </p:nvSpPr>
        <p:spPr>
          <a:xfrm>
            <a:off x="756000" y="5078520"/>
            <a:ext cx="6047640" cy="4811040"/>
          </a:xfrm>
          <a:prstGeom prst="rect">
            <a:avLst/>
          </a:prstGeom>
        </p:spPr>
        <p:txBody>
          <a:bodyPr lIns="0" rIns="0" tIns="0" bIns="0"/>
          <a:p>
            <a:r>
              <a:rPr b="0" lang="ru-RU" sz="2000" spc="-1" strike="noStrike">
                <a:latin typeface="Arial"/>
              </a:rPr>
              <a:t>Для правки формата примечаний щёлкните мышью</a:t>
            </a:r>
            <a:endParaRPr b="0" lang="ru-RU" sz="2000" spc="-1" strike="noStrike">
              <a:latin typeface="Arial"/>
            </a:endParaRPr>
          </a:p>
        </p:txBody>
      </p:sp>
      <p:sp>
        <p:nvSpPr>
          <p:cNvPr id="185" name="PlaceHolder 2"/>
          <p:cNvSpPr>
            <a:spLocks noGrp="1"/>
          </p:cNvSpPr>
          <p:nvPr>
            <p:ph type="hdr"/>
          </p:nvPr>
        </p:nvSpPr>
        <p:spPr>
          <a:xfrm>
            <a:off x="0" y="0"/>
            <a:ext cx="3280680" cy="534240"/>
          </a:xfrm>
          <a:prstGeom prst="rect">
            <a:avLst/>
          </a:prstGeom>
        </p:spPr>
        <p:txBody>
          <a:bodyPr lIns="0" rIns="0" tIns="0" bIns="0"/>
          <a:p>
            <a:r>
              <a:rPr b="0" lang="ru-RU" sz="1400" spc="-1" strike="noStrike">
                <a:latin typeface="Times New Roman"/>
              </a:rPr>
              <a:t>&lt;верхний колонтитул&gt;</a:t>
            </a:r>
            <a:endParaRPr b="0" lang="ru-RU" sz="1400" spc="-1" strike="noStrike">
              <a:latin typeface="Times New Roman"/>
            </a:endParaRPr>
          </a:p>
        </p:txBody>
      </p:sp>
      <p:sp>
        <p:nvSpPr>
          <p:cNvPr id="186" name="PlaceHolder 3"/>
          <p:cNvSpPr>
            <a:spLocks noGrp="1"/>
          </p:cNvSpPr>
          <p:nvPr>
            <p:ph type="dt"/>
          </p:nvPr>
        </p:nvSpPr>
        <p:spPr>
          <a:xfrm>
            <a:off x="4278960" y="0"/>
            <a:ext cx="3280680" cy="534240"/>
          </a:xfrm>
          <a:prstGeom prst="rect">
            <a:avLst/>
          </a:prstGeom>
        </p:spPr>
        <p:txBody>
          <a:bodyPr lIns="0" rIns="0" tIns="0" bIns="0"/>
          <a:p>
            <a:pPr algn="r"/>
            <a:r>
              <a:rPr b="0" lang="ru-RU" sz="1400" spc="-1" strike="noStrike">
                <a:latin typeface="Times New Roman"/>
              </a:rPr>
              <a:t>&lt;дата/время&gt;</a:t>
            </a:r>
            <a:endParaRPr b="0" lang="ru-RU" sz="1400" spc="-1" strike="noStrike">
              <a:latin typeface="Times New Roman"/>
            </a:endParaRPr>
          </a:p>
        </p:txBody>
      </p:sp>
      <p:sp>
        <p:nvSpPr>
          <p:cNvPr id="187" name="PlaceHolder 4"/>
          <p:cNvSpPr>
            <a:spLocks noGrp="1"/>
          </p:cNvSpPr>
          <p:nvPr>
            <p:ph type="ftr"/>
          </p:nvPr>
        </p:nvSpPr>
        <p:spPr>
          <a:xfrm>
            <a:off x="0" y="10157400"/>
            <a:ext cx="3280680" cy="534240"/>
          </a:xfrm>
          <a:prstGeom prst="rect">
            <a:avLst/>
          </a:prstGeom>
        </p:spPr>
        <p:txBody>
          <a:bodyPr lIns="0" rIns="0" tIns="0" bIns="0" anchor="b"/>
          <a:p>
            <a:r>
              <a:rPr b="0" lang="ru-RU" sz="1400" spc="-1" strike="noStrike">
                <a:latin typeface="Times New Roman"/>
              </a:rPr>
              <a:t>&lt;нижний колонтитул&gt;</a:t>
            </a:r>
            <a:endParaRPr b="0" lang="ru-RU" sz="1400" spc="-1" strike="noStrike">
              <a:latin typeface="Times New Roman"/>
            </a:endParaRPr>
          </a:p>
        </p:txBody>
      </p:sp>
      <p:sp>
        <p:nvSpPr>
          <p:cNvPr id="188" name="PlaceHolder 5"/>
          <p:cNvSpPr>
            <a:spLocks noGrp="1"/>
          </p:cNvSpPr>
          <p:nvPr>
            <p:ph type="sldNum"/>
          </p:nvPr>
        </p:nvSpPr>
        <p:spPr>
          <a:xfrm>
            <a:off x="4278960" y="10157400"/>
            <a:ext cx="3280680" cy="534240"/>
          </a:xfrm>
          <a:prstGeom prst="rect">
            <a:avLst/>
          </a:prstGeom>
        </p:spPr>
        <p:txBody>
          <a:bodyPr lIns="0" rIns="0" tIns="0" bIns="0" anchor="b"/>
          <a:p>
            <a:pPr algn="r"/>
            <a:fld id="{6D51F41B-DD62-4EDF-BE68-4FF680C12FA5}" type="slidenum">
              <a:rPr b="0" lang="ru-RU" sz="1400" spc="-1" strike="noStrike">
                <a:latin typeface="Times New Roman"/>
              </a:rPr>
              <a:t>&lt;номер&gt;</a:t>
            </a:fld>
            <a:endParaRPr b="0" lang="ru-RU"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PlaceHolder 1"/>
          <p:cNvSpPr>
            <a:spLocks noGrp="1"/>
          </p:cNvSpPr>
          <p:nvPr>
            <p:ph type="body"/>
          </p:nvPr>
        </p:nvSpPr>
        <p:spPr>
          <a:xfrm>
            <a:off x="685800" y="4343400"/>
            <a:ext cx="5486040" cy="4114440"/>
          </a:xfrm>
          <a:prstGeom prst="rect">
            <a:avLst/>
          </a:prstGeom>
        </p:spPr>
        <p:txBody>
          <a:bodyPr lIns="90000" rIns="90000" tIns="45000" bIns="45000">
            <a:normAutofit/>
          </a:bodyPr>
          <a:p>
            <a:endParaRPr b="0" lang="ru-RU" sz="2000" spc="-1" strike="noStrike">
              <a:latin typeface="Arial"/>
            </a:endParaRPr>
          </a:p>
        </p:txBody>
      </p:sp>
      <p:sp>
        <p:nvSpPr>
          <p:cNvPr id="227" name="TextShape 2"/>
          <p:cNvSpPr txBox="1"/>
          <p:nvPr/>
        </p:nvSpPr>
        <p:spPr>
          <a:xfrm>
            <a:off x="3884760" y="8685360"/>
            <a:ext cx="2971440" cy="456840"/>
          </a:xfrm>
          <a:prstGeom prst="rect">
            <a:avLst/>
          </a:prstGeom>
          <a:noFill/>
          <a:ln>
            <a:noFill/>
          </a:ln>
        </p:spPr>
        <p:txBody>
          <a:bodyPr lIns="90000" rIns="90000" tIns="45000" bIns="45000" anchor="b"/>
          <a:p>
            <a:pPr algn="r">
              <a:lnSpc>
                <a:spcPct val="100000"/>
              </a:lnSpc>
            </a:pPr>
            <a:fld id="{9021B145-14DD-490A-AF3B-6AF007637724}"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PlaceHolder 1"/>
          <p:cNvSpPr>
            <a:spLocks noGrp="1"/>
          </p:cNvSpPr>
          <p:nvPr>
            <p:ph type="body"/>
          </p:nvPr>
        </p:nvSpPr>
        <p:spPr>
          <a:xfrm>
            <a:off x="685800" y="4343400"/>
            <a:ext cx="5486040" cy="4114440"/>
          </a:xfrm>
          <a:prstGeom prst="rect">
            <a:avLst/>
          </a:prstGeom>
        </p:spPr>
        <p:txBody>
          <a:bodyPr lIns="90000" rIns="90000" tIns="45000" bIns="45000">
            <a:normAutofit/>
          </a:bodyPr>
          <a:p>
            <a:endParaRPr b="0" lang="ru-RU" sz="2000" spc="-1" strike="noStrike">
              <a:latin typeface="Arial"/>
            </a:endParaRPr>
          </a:p>
        </p:txBody>
      </p:sp>
      <p:sp>
        <p:nvSpPr>
          <p:cNvPr id="245" name="TextShape 2"/>
          <p:cNvSpPr txBox="1"/>
          <p:nvPr/>
        </p:nvSpPr>
        <p:spPr>
          <a:xfrm>
            <a:off x="3884760" y="8685360"/>
            <a:ext cx="2971440" cy="456840"/>
          </a:xfrm>
          <a:prstGeom prst="rect">
            <a:avLst/>
          </a:prstGeom>
          <a:noFill/>
          <a:ln>
            <a:noFill/>
          </a:ln>
        </p:spPr>
        <p:txBody>
          <a:bodyPr lIns="90000" rIns="90000" tIns="45000" bIns="45000" anchor="b"/>
          <a:p>
            <a:pPr algn="r">
              <a:lnSpc>
                <a:spcPct val="100000"/>
              </a:lnSpc>
            </a:pPr>
            <a:fld id="{CE627B99-DE71-4C5B-959C-F22F0AF8C3C1}"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85800" y="4343400"/>
            <a:ext cx="5486040" cy="4114440"/>
          </a:xfrm>
          <a:prstGeom prst="rect">
            <a:avLst/>
          </a:prstGeom>
        </p:spPr>
        <p:txBody>
          <a:bodyPr lIns="90000" rIns="90000" tIns="45000" bIns="45000">
            <a:normAutofit/>
          </a:bodyPr>
          <a:p>
            <a:endParaRPr b="0" lang="ru-RU" sz="2000" spc="-1" strike="noStrike">
              <a:latin typeface="Arial"/>
            </a:endParaRPr>
          </a:p>
        </p:txBody>
      </p:sp>
      <p:sp>
        <p:nvSpPr>
          <p:cNvPr id="229" name="TextShape 2"/>
          <p:cNvSpPr txBox="1"/>
          <p:nvPr/>
        </p:nvSpPr>
        <p:spPr>
          <a:xfrm>
            <a:off x="3884760" y="8685360"/>
            <a:ext cx="2971440" cy="456840"/>
          </a:xfrm>
          <a:prstGeom prst="rect">
            <a:avLst/>
          </a:prstGeom>
          <a:noFill/>
          <a:ln>
            <a:noFill/>
          </a:ln>
        </p:spPr>
        <p:txBody>
          <a:bodyPr lIns="90000" rIns="90000" tIns="45000" bIns="45000" anchor="b"/>
          <a:p>
            <a:pPr algn="r">
              <a:lnSpc>
                <a:spcPct val="100000"/>
              </a:lnSpc>
            </a:pPr>
            <a:fld id="{CF5E2F79-DEF5-42A3-82D3-C4B48AA34780}"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PlaceHolder 1"/>
          <p:cNvSpPr>
            <a:spLocks noGrp="1"/>
          </p:cNvSpPr>
          <p:nvPr>
            <p:ph type="body"/>
          </p:nvPr>
        </p:nvSpPr>
        <p:spPr>
          <a:xfrm>
            <a:off x="685800" y="4343400"/>
            <a:ext cx="5486040" cy="4114440"/>
          </a:xfrm>
          <a:prstGeom prst="rect">
            <a:avLst/>
          </a:prstGeom>
        </p:spPr>
        <p:txBody>
          <a:bodyPr lIns="90000" rIns="90000" tIns="45000" bIns="45000">
            <a:normAutofit/>
          </a:bodyPr>
          <a:p>
            <a:endParaRPr b="0" lang="ru-RU" sz="2000" spc="-1" strike="noStrike">
              <a:latin typeface="Arial"/>
            </a:endParaRPr>
          </a:p>
        </p:txBody>
      </p:sp>
      <p:sp>
        <p:nvSpPr>
          <p:cNvPr id="231" name="TextShape 2"/>
          <p:cNvSpPr txBox="1"/>
          <p:nvPr/>
        </p:nvSpPr>
        <p:spPr>
          <a:xfrm>
            <a:off x="3884760" y="8685360"/>
            <a:ext cx="2971440" cy="456840"/>
          </a:xfrm>
          <a:prstGeom prst="rect">
            <a:avLst/>
          </a:prstGeom>
          <a:noFill/>
          <a:ln>
            <a:noFill/>
          </a:ln>
        </p:spPr>
        <p:txBody>
          <a:bodyPr lIns="90000" rIns="90000" tIns="45000" bIns="45000" anchor="b"/>
          <a:p>
            <a:pPr algn="r">
              <a:lnSpc>
                <a:spcPct val="100000"/>
              </a:lnSpc>
            </a:pPr>
            <a:fld id="{5C87E13F-BB06-459F-8E37-845F0F2BD024}"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PlaceHolder 1"/>
          <p:cNvSpPr>
            <a:spLocks noGrp="1"/>
          </p:cNvSpPr>
          <p:nvPr>
            <p:ph type="body"/>
          </p:nvPr>
        </p:nvSpPr>
        <p:spPr>
          <a:xfrm>
            <a:off x="685800" y="4343400"/>
            <a:ext cx="5486040" cy="4114440"/>
          </a:xfrm>
          <a:prstGeom prst="rect">
            <a:avLst/>
          </a:prstGeom>
        </p:spPr>
        <p:txBody>
          <a:bodyPr lIns="90000" rIns="90000" tIns="45000" bIns="45000">
            <a:normAutofit/>
          </a:bodyPr>
          <a:p>
            <a:endParaRPr b="0" lang="ru-RU" sz="2000" spc="-1" strike="noStrike">
              <a:latin typeface="Arial"/>
            </a:endParaRPr>
          </a:p>
        </p:txBody>
      </p:sp>
      <p:sp>
        <p:nvSpPr>
          <p:cNvPr id="233" name="TextShape 2"/>
          <p:cNvSpPr txBox="1"/>
          <p:nvPr/>
        </p:nvSpPr>
        <p:spPr>
          <a:xfrm>
            <a:off x="3884760" y="8685360"/>
            <a:ext cx="2971440" cy="456840"/>
          </a:xfrm>
          <a:prstGeom prst="rect">
            <a:avLst/>
          </a:prstGeom>
          <a:noFill/>
          <a:ln>
            <a:noFill/>
          </a:ln>
        </p:spPr>
        <p:txBody>
          <a:bodyPr lIns="90000" rIns="90000" tIns="45000" bIns="45000" anchor="b"/>
          <a:p>
            <a:pPr algn="r">
              <a:lnSpc>
                <a:spcPct val="100000"/>
              </a:lnSpc>
            </a:pPr>
            <a:fld id="{99EB8A49-257A-4D05-86BD-3ACAFC1C64C3}"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PlaceHolder 1"/>
          <p:cNvSpPr>
            <a:spLocks noGrp="1"/>
          </p:cNvSpPr>
          <p:nvPr>
            <p:ph type="body"/>
          </p:nvPr>
        </p:nvSpPr>
        <p:spPr>
          <a:xfrm>
            <a:off x="685800" y="4343400"/>
            <a:ext cx="5486040" cy="4114440"/>
          </a:xfrm>
          <a:prstGeom prst="rect">
            <a:avLst/>
          </a:prstGeom>
        </p:spPr>
        <p:txBody>
          <a:bodyPr lIns="90000" rIns="90000" tIns="45000" bIns="45000">
            <a:normAutofit/>
          </a:bodyPr>
          <a:p>
            <a:endParaRPr b="0" lang="ru-RU" sz="2000" spc="-1" strike="noStrike">
              <a:latin typeface="Arial"/>
            </a:endParaRPr>
          </a:p>
        </p:txBody>
      </p:sp>
      <p:sp>
        <p:nvSpPr>
          <p:cNvPr id="235" name="TextShape 2"/>
          <p:cNvSpPr txBox="1"/>
          <p:nvPr/>
        </p:nvSpPr>
        <p:spPr>
          <a:xfrm>
            <a:off x="3884760" y="8685360"/>
            <a:ext cx="2971440" cy="456840"/>
          </a:xfrm>
          <a:prstGeom prst="rect">
            <a:avLst/>
          </a:prstGeom>
          <a:noFill/>
          <a:ln>
            <a:noFill/>
          </a:ln>
        </p:spPr>
        <p:txBody>
          <a:bodyPr lIns="90000" rIns="90000" tIns="45000" bIns="45000" anchor="b"/>
          <a:p>
            <a:pPr algn="r">
              <a:lnSpc>
                <a:spcPct val="100000"/>
              </a:lnSpc>
            </a:pPr>
            <a:fld id="{3FB1733E-5AFC-4D8B-9404-C2E61A8DE737}"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PlaceHolder 1"/>
          <p:cNvSpPr>
            <a:spLocks noGrp="1"/>
          </p:cNvSpPr>
          <p:nvPr>
            <p:ph type="body"/>
          </p:nvPr>
        </p:nvSpPr>
        <p:spPr>
          <a:xfrm>
            <a:off x="685800" y="4343400"/>
            <a:ext cx="5486040" cy="4114440"/>
          </a:xfrm>
          <a:prstGeom prst="rect">
            <a:avLst/>
          </a:prstGeom>
        </p:spPr>
        <p:txBody>
          <a:bodyPr lIns="90000" rIns="90000" tIns="45000" bIns="45000">
            <a:normAutofit/>
          </a:bodyPr>
          <a:p>
            <a:endParaRPr b="0" lang="ru-RU" sz="2000" spc="-1" strike="noStrike">
              <a:latin typeface="Arial"/>
            </a:endParaRPr>
          </a:p>
        </p:txBody>
      </p:sp>
      <p:sp>
        <p:nvSpPr>
          <p:cNvPr id="237" name="TextShape 2"/>
          <p:cNvSpPr txBox="1"/>
          <p:nvPr/>
        </p:nvSpPr>
        <p:spPr>
          <a:xfrm>
            <a:off x="3884760" y="8685360"/>
            <a:ext cx="2971440" cy="456840"/>
          </a:xfrm>
          <a:prstGeom prst="rect">
            <a:avLst/>
          </a:prstGeom>
          <a:noFill/>
          <a:ln>
            <a:noFill/>
          </a:ln>
        </p:spPr>
        <p:txBody>
          <a:bodyPr lIns="90000" rIns="90000" tIns="45000" bIns="45000" anchor="b"/>
          <a:p>
            <a:pPr algn="r">
              <a:lnSpc>
                <a:spcPct val="100000"/>
              </a:lnSpc>
            </a:pPr>
            <a:fld id="{FF66A9E8-37C6-4C46-8EAF-E4FF9EED4A5D}"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PlaceHolder 1"/>
          <p:cNvSpPr>
            <a:spLocks noGrp="1"/>
          </p:cNvSpPr>
          <p:nvPr>
            <p:ph type="body"/>
          </p:nvPr>
        </p:nvSpPr>
        <p:spPr>
          <a:xfrm>
            <a:off x="685800" y="4343400"/>
            <a:ext cx="5486040" cy="4114440"/>
          </a:xfrm>
          <a:prstGeom prst="rect">
            <a:avLst/>
          </a:prstGeom>
        </p:spPr>
        <p:txBody>
          <a:bodyPr lIns="90000" rIns="90000" tIns="45000" bIns="45000">
            <a:normAutofit/>
          </a:bodyPr>
          <a:p>
            <a:endParaRPr b="0" lang="ru-RU" sz="2000" spc="-1" strike="noStrike">
              <a:latin typeface="Arial"/>
            </a:endParaRPr>
          </a:p>
        </p:txBody>
      </p:sp>
      <p:sp>
        <p:nvSpPr>
          <p:cNvPr id="239" name="TextShape 2"/>
          <p:cNvSpPr txBox="1"/>
          <p:nvPr/>
        </p:nvSpPr>
        <p:spPr>
          <a:xfrm>
            <a:off x="3884760" y="8685360"/>
            <a:ext cx="2971440" cy="456840"/>
          </a:xfrm>
          <a:prstGeom prst="rect">
            <a:avLst/>
          </a:prstGeom>
          <a:noFill/>
          <a:ln>
            <a:noFill/>
          </a:ln>
        </p:spPr>
        <p:txBody>
          <a:bodyPr lIns="90000" rIns="90000" tIns="45000" bIns="45000" anchor="b"/>
          <a:p>
            <a:pPr algn="r">
              <a:lnSpc>
                <a:spcPct val="100000"/>
              </a:lnSpc>
            </a:pPr>
            <a:fld id="{45E2EB8D-53CB-47B4-8189-F020A3AA5A18}"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PlaceHolder 1"/>
          <p:cNvSpPr>
            <a:spLocks noGrp="1"/>
          </p:cNvSpPr>
          <p:nvPr>
            <p:ph type="body"/>
          </p:nvPr>
        </p:nvSpPr>
        <p:spPr>
          <a:xfrm>
            <a:off x="685800" y="4343400"/>
            <a:ext cx="5486040" cy="4114440"/>
          </a:xfrm>
          <a:prstGeom prst="rect">
            <a:avLst/>
          </a:prstGeom>
        </p:spPr>
        <p:txBody>
          <a:bodyPr lIns="90000" rIns="90000" tIns="45000" bIns="45000">
            <a:normAutofit/>
          </a:bodyPr>
          <a:p>
            <a:endParaRPr b="0" lang="ru-RU" sz="2000" spc="-1" strike="noStrike">
              <a:latin typeface="Arial"/>
            </a:endParaRPr>
          </a:p>
        </p:txBody>
      </p:sp>
      <p:sp>
        <p:nvSpPr>
          <p:cNvPr id="241" name="TextShape 2"/>
          <p:cNvSpPr txBox="1"/>
          <p:nvPr/>
        </p:nvSpPr>
        <p:spPr>
          <a:xfrm>
            <a:off x="3884760" y="8685360"/>
            <a:ext cx="2971440" cy="456840"/>
          </a:xfrm>
          <a:prstGeom prst="rect">
            <a:avLst/>
          </a:prstGeom>
          <a:noFill/>
          <a:ln>
            <a:noFill/>
          </a:ln>
        </p:spPr>
        <p:txBody>
          <a:bodyPr lIns="90000" rIns="90000" tIns="45000" bIns="45000" anchor="b"/>
          <a:p>
            <a:pPr algn="r">
              <a:lnSpc>
                <a:spcPct val="100000"/>
              </a:lnSpc>
            </a:pPr>
            <a:fld id="{29398C34-C378-4F9F-B58A-06382B642F19}"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PlaceHolder 1"/>
          <p:cNvSpPr>
            <a:spLocks noGrp="1"/>
          </p:cNvSpPr>
          <p:nvPr>
            <p:ph type="body"/>
          </p:nvPr>
        </p:nvSpPr>
        <p:spPr>
          <a:xfrm>
            <a:off x="685800" y="4343400"/>
            <a:ext cx="5486040" cy="4114440"/>
          </a:xfrm>
          <a:prstGeom prst="rect">
            <a:avLst/>
          </a:prstGeom>
        </p:spPr>
        <p:txBody>
          <a:bodyPr lIns="90000" rIns="90000" tIns="45000" bIns="45000">
            <a:normAutofit/>
          </a:bodyPr>
          <a:p>
            <a:endParaRPr b="0" lang="ru-RU" sz="2000" spc="-1" strike="noStrike">
              <a:latin typeface="Arial"/>
            </a:endParaRPr>
          </a:p>
        </p:txBody>
      </p:sp>
      <p:sp>
        <p:nvSpPr>
          <p:cNvPr id="243" name="TextShape 2"/>
          <p:cNvSpPr txBox="1"/>
          <p:nvPr/>
        </p:nvSpPr>
        <p:spPr>
          <a:xfrm>
            <a:off x="3884760" y="8685360"/>
            <a:ext cx="2971440" cy="456840"/>
          </a:xfrm>
          <a:prstGeom prst="rect">
            <a:avLst/>
          </a:prstGeom>
          <a:noFill/>
          <a:ln>
            <a:noFill/>
          </a:ln>
        </p:spPr>
        <p:txBody>
          <a:bodyPr lIns="90000" rIns="90000" tIns="45000" bIns="45000" anchor="b"/>
          <a:p>
            <a:pPr algn="r">
              <a:lnSpc>
                <a:spcPct val="100000"/>
              </a:lnSpc>
            </a:pPr>
            <a:fld id="{BD817001-78F0-4691-836B-828538173D20}"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35" name="PlaceHolder 2"/>
          <p:cNvSpPr>
            <a:spLocks noGrp="1"/>
          </p:cNvSpPr>
          <p:nvPr>
            <p:ph type="body"/>
          </p:nvPr>
        </p:nvSpPr>
        <p:spPr>
          <a:xfrm>
            <a:off x="457200" y="1425600"/>
            <a:ext cx="772632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36" name="PlaceHolder 3"/>
          <p:cNvSpPr>
            <a:spLocks noGrp="1"/>
          </p:cNvSpPr>
          <p:nvPr>
            <p:ph type="body"/>
          </p:nvPr>
        </p:nvSpPr>
        <p:spPr>
          <a:xfrm>
            <a:off x="457200" y="1724040"/>
            <a:ext cx="772632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38" name="PlaceHolder 2"/>
          <p:cNvSpPr>
            <a:spLocks noGrp="1"/>
          </p:cNvSpPr>
          <p:nvPr>
            <p:ph type="body"/>
          </p:nvPr>
        </p:nvSpPr>
        <p:spPr>
          <a:xfrm>
            <a:off x="45720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39" name="PlaceHolder 3"/>
          <p:cNvSpPr>
            <a:spLocks noGrp="1"/>
          </p:cNvSpPr>
          <p:nvPr>
            <p:ph type="body"/>
          </p:nvPr>
        </p:nvSpPr>
        <p:spPr>
          <a:xfrm>
            <a:off x="441648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40" name="PlaceHolder 4"/>
          <p:cNvSpPr>
            <a:spLocks noGrp="1"/>
          </p:cNvSpPr>
          <p:nvPr>
            <p:ph type="body"/>
          </p:nvPr>
        </p:nvSpPr>
        <p:spPr>
          <a:xfrm>
            <a:off x="441648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41" name="PlaceHolder 5"/>
          <p:cNvSpPr>
            <a:spLocks noGrp="1"/>
          </p:cNvSpPr>
          <p:nvPr>
            <p:ph type="body"/>
          </p:nvPr>
        </p:nvSpPr>
        <p:spPr>
          <a:xfrm>
            <a:off x="45720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43" name="PlaceHolder 2"/>
          <p:cNvSpPr>
            <a:spLocks noGrp="1"/>
          </p:cNvSpPr>
          <p:nvPr>
            <p:ph type="body"/>
          </p:nvPr>
        </p:nvSpPr>
        <p:spPr>
          <a:xfrm>
            <a:off x="457200" y="142560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44" name="PlaceHolder 3"/>
          <p:cNvSpPr>
            <a:spLocks noGrp="1"/>
          </p:cNvSpPr>
          <p:nvPr>
            <p:ph type="body"/>
          </p:nvPr>
        </p:nvSpPr>
        <p:spPr>
          <a:xfrm>
            <a:off x="3069720" y="142560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45" name="PlaceHolder 4"/>
          <p:cNvSpPr>
            <a:spLocks noGrp="1"/>
          </p:cNvSpPr>
          <p:nvPr>
            <p:ph type="body"/>
          </p:nvPr>
        </p:nvSpPr>
        <p:spPr>
          <a:xfrm>
            <a:off x="5681880" y="142560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46" name="PlaceHolder 5"/>
          <p:cNvSpPr>
            <a:spLocks noGrp="1"/>
          </p:cNvSpPr>
          <p:nvPr>
            <p:ph type="body"/>
          </p:nvPr>
        </p:nvSpPr>
        <p:spPr>
          <a:xfrm>
            <a:off x="5681880" y="172404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47" name="PlaceHolder 6"/>
          <p:cNvSpPr>
            <a:spLocks noGrp="1"/>
          </p:cNvSpPr>
          <p:nvPr>
            <p:ph type="body"/>
          </p:nvPr>
        </p:nvSpPr>
        <p:spPr>
          <a:xfrm>
            <a:off x="3069720" y="172404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48" name="PlaceHolder 7"/>
          <p:cNvSpPr>
            <a:spLocks noGrp="1"/>
          </p:cNvSpPr>
          <p:nvPr>
            <p:ph type="body"/>
          </p:nvPr>
        </p:nvSpPr>
        <p:spPr>
          <a:xfrm>
            <a:off x="457200" y="172404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8"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59" name="PlaceHolder 2"/>
          <p:cNvSpPr>
            <a:spLocks noGrp="1"/>
          </p:cNvSpPr>
          <p:nvPr>
            <p:ph type="subTitle"/>
          </p:nvPr>
        </p:nvSpPr>
        <p:spPr>
          <a:xfrm>
            <a:off x="457200" y="1255320"/>
            <a:ext cx="7726320" cy="91188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61" name="PlaceHolder 2"/>
          <p:cNvSpPr>
            <a:spLocks noGrp="1"/>
          </p:cNvSpPr>
          <p:nvPr>
            <p:ph type="body"/>
          </p:nvPr>
        </p:nvSpPr>
        <p:spPr>
          <a:xfrm>
            <a:off x="457200" y="1425600"/>
            <a:ext cx="7726320" cy="57132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63" name="PlaceHolder 2"/>
          <p:cNvSpPr>
            <a:spLocks noGrp="1"/>
          </p:cNvSpPr>
          <p:nvPr>
            <p:ph type="body"/>
          </p:nvPr>
        </p:nvSpPr>
        <p:spPr>
          <a:xfrm>
            <a:off x="45720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
        <p:nvSpPr>
          <p:cNvPr id="64" name="PlaceHolder 3"/>
          <p:cNvSpPr>
            <a:spLocks noGrp="1"/>
          </p:cNvSpPr>
          <p:nvPr>
            <p:ph type="body"/>
          </p:nvPr>
        </p:nvSpPr>
        <p:spPr>
          <a:xfrm>
            <a:off x="441648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5"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6" name="PlaceHolder 1"/>
          <p:cNvSpPr>
            <a:spLocks noGrp="1"/>
          </p:cNvSpPr>
          <p:nvPr>
            <p:ph type="subTitle"/>
          </p:nvPr>
        </p:nvSpPr>
        <p:spPr>
          <a:xfrm>
            <a:off x="466560" y="381240"/>
            <a:ext cx="4638240" cy="313344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68" name="PlaceHolder 2"/>
          <p:cNvSpPr>
            <a:spLocks noGrp="1"/>
          </p:cNvSpPr>
          <p:nvPr>
            <p:ph type="body"/>
          </p:nvPr>
        </p:nvSpPr>
        <p:spPr>
          <a:xfrm>
            <a:off x="45720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69" name="PlaceHolder 3"/>
          <p:cNvSpPr>
            <a:spLocks noGrp="1"/>
          </p:cNvSpPr>
          <p:nvPr>
            <p:ph type="body"/>
          </p:nvPr>
        </p:nvSpPr>
        <p:spPr>
          <a:xfrm>
            <a:off x="45720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70" name="PlaceHolder 4"/>
          <p:cNvSpPr>
            <a:spLocks noGrp="1"/>
          </p:cNvSpPr>
          <p:nvPr>
            <p:ph type="body"/>
          </p:nvPr>
        </p:nvSpPr>
        <p:spPr>
          <a:xfrm>
            <a:off x="441648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4" name="PlaceHolder 2"/>
          <p:cNvSpPr>
            <a:spLocks noGrp="1"/>
          </p:cNvSpPr>
          <p:nvPr>
            <p:ph type="subTitle"/>
          </p:nvPr>
        </p:nvSpPr>
        <p:spPr>
          <a:xfrm>
            <a:off x="457200" y="1255320"/>
            <a:ext cx="7726320" cy="91188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72" name="PlaceHolder 2"/>
          <p:cNvSpPr>
            <a:spLocks noGrp="1"/>
          </p:cNvSpPr>
          <p:nvPr>
            <p:ph type="body"/>
          </p:nvPr>
        </p:nvSpPr>
        <p:spPr>
          <a:xfrm>
            <a:off x="45720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
        <p:nvSpPr>
          <p:cNvPr id="73" name="PlaceHolder 3"/>
          <p:cNvSpPr>
            <a:spLocks noGrp="1"/>
          </p:cNvSpPr>
          <p:nvPr>
            <p:ph type="body"/>
          </p:nvPr>
        </p:nvSpPr>
        <p:spPr>
          <a:xfrm>
            <a:off x="441648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74" name="PlaceHolder 4"/>
          <p:cNvSpPr>
            <a:spLocks noGrp="1"/>
          </p:cNvSpPr>
          <p:nvPr>
            <p:ph type="body"/>
          </p:nvPr>
        </p:nvSpPr>
        <p:spPr>
          <a:xfrm>
            <a:off x="441648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76" name="PlaceHolder 2"/>
          <p:cNvSpPr>
            <a:spLocks noGrp="1"/>
          </p:cNvSpPr>
          <p:nvPr>
            <p:ph type="body"/>
          </p:nvPr>
        </p:nvSpPr>
        <p:spPr>
          <a:xfrm>
            <a:off x="45720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77" name="PlaceHolder 3"/>
          <p:cNvSpPr>
            <a:spLocks noGrp="1"/>
          </p:cNvSpPr>
          <p:nvPr>
            <p:ph type="body"/>
          </p:nvPr>
        </p:nvSpPr>
        <p:spPr>
          <a:xfrm>
            <a:off x="441648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78" name="PlaceHolder 4"/>
          <p:cNvSpPr>
            <a:spLocks noGrp="1"/>
          </p:cNvSpPr>
          <p:nvPr>
            <p:ph type="body"/>
          </p:nvPr>
        </p:nvSpPr>
        <p:spPr>
          <a:xfrm>
            <a:off x="457200" y="1724040"/>
            <a:ext cx="772632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80" name="PlaceHolder 2"/>
          <p:cNvSpPr>
            <a:spLocks noGrp="1"/>
          </p:cNvSpPr>
          <p:nvPr>
            <p:ph type="body"/>
          </p:nvPr>
        </p:nvSpPr>
        <p:spPr>
          <a:xfrm>
            <a:off x="457200" y="1425600"/>
            <a:ext cx="772632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81" name="PlaceHolder 3"/>
          <p:cNvSpPr>
            <a:spLocks noGrp="1"/>
          </p:cNvSpPr>
          <p:nvPr>
            <p:ph type="body"/>
          </p:nvPr>
        </p:nvSpPr>
        <p:spPr>
          <a:xfrm>
            <a:off x="457200" y="1724040"/>
            <a:ext cx="772632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83" name="PlaceHolder 2"/>
          <p:cNvSpPr>
            <a:spLocks noGrp="1"/>
          </p:cNvSpPr>
          <p:nvPr>
            <p:ph type="body"/>
          </p:nvPr>
        </p:nvSpPr>
        <p:spPr>
          <a:xfrm>
            <a:off x="45720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84" name="PlaceHolder 3"/>
          <p:cNvSpPr>
            <a:spLocks noGrp="1"/>
          </p:cNvSpPr>
          <p:nvPr>
            <p:ph type="body"/>
          </p:nvPr>
        </p:nvSpPr>
        <p:spPr>
          <a:xfrm>
            <a:off x="441648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85" name="PlaceHolder 4"/>
          <p:cNvSpPr>
            <a:spLocks noGrp="1"/>
          </p:cNvSpPr>
          <p:nvPr>
            <p:ph type="body"/>
          </p:nvPr>
        </p:nvSpPr>
        <p:spPr>
          <a:xfrm>
            <a:off x="441648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86" name="PlaceHolder 5"/>
          <p:cNvSpPr>
            <a:spLocks noGrp="1"/>
          </p:cNvSpPr>
          <p:nvPr>
            <p:ph type="body"/>
          </p:nvPr>
        </p:nvSpPr>
        <p:spPr>
          <a:xfrm>
            <a:off x="45720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88" name="PlaceHolder 2"/>
          <p:cNvSpPr>
            <a:spLocks noGrp="1"/>
          </p:cNvSpPr>
          <p:nvPr>
            <p:ph type="body"/>
          </p:nvPr>
        </p:nvSpPr>
        <p:spPr>
          <a:xfrm>
            <a:off x="457200" y="142560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89" name="PlaceHolder 3"/>
          <p:cNvSpPr>
            <a:spLocks noGrp="1"/>
          </p:cNvSpPr>
          <p:nvPr>
            <p:ph type="body"/>
          </p:nvPr>
        </p:nvSpPr>
        <p:spPr>
          <a:xfrm>
            <a:off x="3069720" y="142560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90" name="PlaceHolder 4"/>
          <p:cNvSpPr>
            <a:spLocks noGrp="1"/>
          </p:cNvSpPr>
          <p:nvPr>
            <p:ph type="body"/>
          </p:nvPr>
        </p:nvSpPr>
        <p:spPr>
          <a:xfrm>
            <a:off x="5681880" y="142560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91" name="PlaceHolder 5"/>
          <p:cNvSpPr>
            <a:spLocks noGrp="1"/>
          </p:cNvSpPr>
          <p:nvPr>
            <p:ph type="body"/>
          </p:nvPr>
        </p:nvSpPr>
        <p:spPr>
          <a:xfrm>
            <a:off x="5681880" y="172404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92" name="PlaceHolder 6"/>
          <p:cNvSpPr>
            <a:spLocks noGrp="1"/>
          </p:cNvSpPr>
          <p:nvPr>
            <p:ph type="body"/>
          </p:nvPr>
        </p:nvSpPr>
        <p:spPr>
          <a:xfrm>
            <a:off x="3069720" y="172404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93" name="PlaceHolder 7"/>
          <p:cNvSpPr>
            <a:spLocks noGrp="1"/>
          </p:cNvSpPr>
          <p:nvPr>
            <p:ph type="body"/>
          </p:nvPr>
        </p:nvSpPr>
        <p:spPr>
          <a:xfrm>
            <a:off x="457200" y="172404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03" name="PlaceHolder 2"/>
          <p:cNvSpPr>
            <a:spLocks noGrp="1"/>
          </p:cNvSpPr>
          <p:nvPr>
            <p:ph type="subTitle"/>
          </p:nvPr>
        </p:nvSpPr>
        <p:spPr>
          <a:xfrm>
            <a:off x="457200" y="1255320"/>
            <a:ext cx="7726320" cy="91188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05" name="PlaceHolder 2"/>
          <p:cNvSpPr>
            <a:spLocks noGrp="1"/>
          </p:cNvSpPr>
          <p:nvPr>
            <p:ph type="body"/>
          </p:nvPr>
        </p:nvSpPr>
        <p:spPr>
          <a:xfrm>
            <a:off x="457200" y="1425600"/>
            <a:ext cx="7726320" cy="57132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07" name="PlaceHolder 2"/>
          <p:cNvSpPr>
            <a:spLocks noGrp="1"/>
          </p:cNvSpPr>
          <p:nvPr>
            <p:ph type="body"/>
          </p:nvPr>
        </p:nvSpPr>
        <p:spPr>
          <a:xfrm>
            <a:off x="45720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
        <p:nvSpPr>
          <p:cNvPr id="108" name="PlaceHolder 3"/>
          <p:cNvSpPr>
            <a:spLocks noGrp="1"/>
          </p:cNvSpPr>
          <p:nvPr>
            <p:ph type="body"/>
          </p:nvPr>
        </p:nvSpPr>
        <p:spPr>
          <a:xfrm>
            <a:off x="441648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6" name="PlaceHolder 2"/>
          <p:cNvSpPr>
            <a:spLocks noGrp="1"/>
          </p:cNvSpPr>
          <p:nvPr>
            <p:ph type="body"/>
          </p:nvPr>
        </p:nvSpPr>
        <p:spPr>
          <a:xfrm>
            <a:off x="457200" y="1425600"/>
            <a:ext cx="7726320" cy="57132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66560" y="381240"/>
            <a:ext cx="4638240" cy="313344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12" name="PlaceHolder 2"/>
          <p:cNvSpPr>
            <a:spLocks noGrp="1"/>
          </p:cNvSpPr>
          <p:nvPr>
            <p:ph type="body"/>
          </p:nvPr>
        </p:nvSpPr>
        <p:spPr>
          <a:xfrm>
            <a:off x="45720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13" name="PlaceHolder 3"/>
          <p:cNvSpPr>
            <a:spLocks noGrp="1"/>
          </p:cNvSpPr>
          <p:nvPr>
            <p:ph type="body"/>
          </p:nvPr>
        </p:nvSpPr>
        <p:spPr>
          <a:xfrm>
            <a:off x="45720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14" name="PlaceHolder 4"/>
          <p:cNvSpPr>
            <a:spLocks noGrp="1"/>
          </p:cNvSpPr>
          <p:nvPr>
            <p:ph type="body"/>
          </p:nvPr>
        </p:nvSpPr>
        <p:spPr>
          <a:xfrm>
            <a:off x="441648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16" name="PlaceHolder 2"/>
          <p:cNvSpPr>
            <a:spLocks noGrp="1"/>
          </p:cNvSpPr>
          <p:nvPr>
            <p:ph type="body"/>
          </p:nvPr>
        </p:nvSpPr>
        <p:spPr>
          <a:xfrm>
            <a:off x="45720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
        <p:nvSpPr>
          <p:cNvPr id="117" name="PlaceHolder 3"/>
          <p:cNvSpPr>
            <a:spLocks noGrp="1"/>
          </p:cNvSpPr>
          <p:nvPr>
            <p:ph type="body"/>
          </p:nvPr>
        </p:nvSpPr>
        <p:spPr>
          <a:xfrm>
            <a:off x="441648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18" name="PlaceHolder 4"/>
          <p:cNvSpPr>
            <a:spLocks noGrp="1"/>
          </p:cNvSpPr>
          <p:nvPr>
            <p:ph type="body"/>
          </p:nvPr>
        </p:nvSpPr>
        <p:spPr>
          <a:xfrm>
            <a:off x="441648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20" name="PlaceHolder 2"/>
          <p:cNvSpPr>
            <a:spLocks noGrp="1"/>
          </p:cNvSpPr>
          <p:nvPr>
            <p:ph type="body"/>
          </p:nvPr>
        </p:nvSpPr>
        <p:spPr>
          <a:xfrm>
            <a:off x="45720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21" name="PlaceHolder 3"/>
          <p:cNvSpPr>
            <a:spLocks noGrp="1"/>
          </p:cNvSpPr>
          <p:nvPr>
            <p:ph type="body"/>
          </p:nvPr>
        </p:nvSpPr>
        <p:spPr>
          <a:xfrm>
            <a:off x="441648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22" name="PlaceHolder 4"/>
          <p:cNvSpPr>
            <a:spLocks noGrp="1"/>
          </p:cNvSpPr>
          <p:nvPr>
            <p:ph type="body"/>
          </p:nvPr>
        </p:nvSpPr>
        <p:spPr>
          <a:xfrm>
            <a:off x="457200" y="1724040"/>
            <a:ext cx="772632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24" name="PlaceHolder 2"/>
          <p:cNvSpPr>
            <a:spLocks noGrp="1"/>
          </p:cNvSpPr>
          <p:nvPr>
            <p:ph type="body"/>
          </p:nvPr>
        </p:nvSpPr>
        <p:spPr>
          <a:xfrm>
            <a:off x="457200" y="1425600"/>
            <a:ext cx="772632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25" name="PlaceHolder 3"/>
          <p:cNvSpPr>
            <a:spLocks noGrp="1"/>
          </p:cNvSpPr>
          <p:nvPr>
            <p:ph type="body"/>
          </p:nvPr>
        </p:nvSpPr>
        <p:spPr>
          <a:xfrm>
            <a:off x="457200" y="1724040"/>
            <a:ext cx="772632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27" name="PlaceHolder 2"/>
          <p:cNvSpPr>
            <a:spLocks noGrp="1"/>
          </p:cNvSpPr>
          <p:nvPr>
            <p:ph type="body"/>
          </p:nvPr>
        </p:nvSpPr>
        <p:spPr>
          <a:xfrm>
            <a:off x="45720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28" name="PlaceHolder 3"/>
          <p:cNvSpPr>
            <a:spLocks noGrp="1"/>
          </p:cNvSpPr>
          <p:nvPr>
            <p:ph type="body"/>
          </p:nvPr>
        </p:nvSpPr>
        <p:spPr>
          <a:xfrm>
            <a:off x="441648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29" name="PlaceHolder 4"/>
          <p:cNvSpPr>
            <a:spLocks noGrp="1"/>
          </p:cNvSpPr>
          <p:nvPr>
            <p:ph type="body"/>
          </p:nvPr>
        </p:nvSpPr>
        <p:spPr>
          <a:xfrm>
            <a:off x="441648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30" name="PlaceHolder 5"/>
          <p:cNvSpPr>
            <a:spLocks noGrp="1"/>
          </p:cNvSpPr>
          <p:nvPr>
            <p:ph type="body"/>
          </p:nvPr>
        </p:nvSpPr>
        <p:spPr>
          <a:xfrm>
            <a:off x="45720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32" name="PlaceHolder 2"/>
          <p:cNvSpPr>
            <a:spLocks noGrp="1"/>
          </p:cNvSpPr>
          <p:nvPr>
            <p:ph type="body"/>
          </p:nvPr>
        </p:nvSpPr>
        <p:spPr>
          <a:xfrm>
            <a:off x="457200" y="142560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33" name="PlaceHolder 3"/>
          <p:cNvSpPr>
            <a:spLocks noGrp="1"/>
          </p:cNvSpPr>
          <p:nvPr>
            <p:ph type="body"/>
          </p:nvPr>
        </p:nvSpPr>
        <p:spPr>
          <a:xfrm>
            <a:off x="3069720" y="142560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34" name="PlaceHolder 4"/>
          <p:cNvSpPr>
            <a:spLocks noGrp="1"/>
          </p:cNvSpPr>
          <p:nvPr>
            <p:ph type="body"/>
          </p:nvPr>
        </p:nvSpPr>
        <p:spPr>
          <a:xfrm>
            <a:off x="5681880" y="142560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35" name="PlaceHolder 5"/>
          <p:cNvSpPr>
            <a:spLocks noGrp="1"/>
          </p:cNvSpPr>
          <p:nvPr>
            <p:ph type="body"/>
          </p:nvPr>
        </p:nvSpPr>
        <p:spPr>
          <a:xfrm>
            <a:off x="5681880" y="172404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36" name="PlaceHolder 6"/>
          <p:cNvSpPr>
            <a:spLocks noGrp="1"/>
          </p:cNvSpPr>
          <p:nvPr>
            <p:ph type="body"/>
          </p:nvPr>
        </p:nvSpPr>
        <p:spPr>
          <a:xfrm>
            <a:off x="3069720" y="172404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37" name="PlaceHolder 7"/>
          <p:cNvSpPr>
            <a:spLocks noGrp="1"/>
          </p:cNvSpPr>
          <p:nvPr>
            <p:ph type="body"/>
          </p:nvPr>
        </p:nvSpPr>
        <p:spPr>
          <a:xfrm>
            <a:off x="457200" y="172404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49" name="PlaceHolder 2"/>
          <p:cNvSpPr>
            <a:spLocks noGrp="1"/>
          </p:cNvSpPr>
          <p:nvPr>
            <p:ph type="subTitle"/>
          </p:nvPr>
        </p:nvSpPr>
        <p:spPr>
          <a:xfrm>
            <a:off x="457200" y="1255320"/>
            <a:ext cx="7726320" cy="91188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51" name="PlaceHolder 2"/>
          <p:cNvSpPr>
            <a:spLocks noGrp="1"/>
          </p:cNvSpPr>
          <p:nvPr>
            <p:ph type="body"/>
          </p:nvPr>
        </p:nvSpPr>
        <p:spPr>
          <a:xfrm>
            <a:off x="457200" y="1425600"/>
            <a:ext cx="7726320" cy="57132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8" name="PlaceHolder 2"/>
          <p:cNvSpPr>
            <a:spLocks noGrp="1"/>
          </p:cNvSpPr>
          <p:nvPr>
            <p:ph type="body"/>
          </p:nvPr>
        </p:nvSpPr>
        <p:spPr>
          <a:xfrm>
            <a:off x="45720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
        <p:nvSpPr>
          <p:cNvPr id="19" name="PlaceHolder 3"/>
          <p:cNvSpPr>
            <a:spLocks noGrp="1"/>
          </p:cNvSpPr>
          <p:nvPr>
            <p:ph type="body"/>
          </p:nvPr>
        </p:nvSpPr>
        <p:spPr>
          <a:xfrm>
            <a:off x="441648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53" name="PlaceHolder 2"/>
          <p:cNvSpPr>
            <a:spLocks noGrp="1"/>
          </p:cNvSpPr>
          <p:nvPr>
            <p:ph type="body"/>
          </p:nvPr>
        </p:nvSpPr>
        <p:spPr>
          <a:xfrm>
            <a:off x="45720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
        <p:nvSpPr>
          <p:cNvPr id="154" name="PlaceHolder 3"/>
          <p:cNvSpPr>
            <a:spLocks noGrp="1"/>
          </p:cNvSpPr>
          <p:nvPr>
            <p:ph type="body"/>
          </p:nvPr>
        </p:nvSpPr>
        <p:spPr>
          <a:xfrm>
            <a:off x="441648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66560" y="381240"/>
            <a:ext cx="4638240" cy="313344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58" name="PlaceHolder 2"/>
          <p:cNvSpPr>
            <a:spLocks noGrp="1"/>
          </p:cNvSpPr>
          <p:nvPr>
            <p:ph type="body"/>
          </p:nvPr>
        </p:nvSpPr>
        <p:spPr>
          <a:xfrm>
            <a:off x="45720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59" name="PlaceHolder 3"/>
          <p:cNvSpPr>
            <a:spLocks noGrp="1"/>
          </p:cNvSpPr>
          <p:nvPr>
            <p:ph type="body"/>
          </p:nvPr>
        </p:nvSpPr>
        <p:spPr>
          <a:xfrm>
            <a:off x="45720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60" name="PlaceHolder 4"/>
          <p:cNvSpPr>
            <a:spLocks noGrp="1"/>
          </p:cNvSpPr>
          <p:nvPr>
            <p:ph type="body"/>
          </p:nvPr>
        </p:nvSpPr>
        <p:spPr>
          <a:xfrm>
            <a:off x="441648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62" name="PlaceHolder 2"/>
          <p:cNvSpPr>
            <a:spLocks noGrp="1"/>
          </p:cNvSpPr>
          <p:nvPr>
            <p:ph type="body"/>
          </p:nvPr>
        </p:nvSpPr>
        <p:spPr>
          <a:xfrm>
            <a:off x="45720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
        <p:nvSpPr>
          <p:cNvPr id="163" name="PlaceHolder 3"/>
          <p:cNvSpPr>
            <a:spLocks noGrp="1"/>
          </p:cNvSpPr>
          <p:nvPr>
            <p:ph type="body"/>
          </p:nvPr>
        </p:nvSpPr>
        <p:spPr>
          <a:xfrm>
            <a:off x="441648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64" name="PlaceHolder 4"/>
          <p:cNvSpPr>
            <a:spLocks noGrp="1"/>
          </p:cNvSpPr>
          <p:nvPr>
            <p:ph type="body"/>
          </p:nvPr>
        </p:nvSpPr>
        <p:spPr>
          <a:xfrm>
            <a:off x="441648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66" name="PlaceHolder 2"/>
          <p:cNvSpPr>
            <a:spLocks noGrp="1"/>
          </p:cNvSpPr>
          <p:nvPr>
            <p:ph type="body"/>
          </p:nvPr>
        </p:nvSpPr>
        <p:spPr>
          <a:xfrm>
            <a:off x="45720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67" name="PlaceHolder 3"/>
          <p:cNvSpPr>
            <a:spLocks noGrp="1"/>
          </p:cNvSpPr>
          <p:nvPr>
            <p:ph type="body"/>
          </p:nvPr>
        </p:nvSpPr>
        <p:spPr>
          <a:xfrm>
            <a:off x="441648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68" name="PlaceHolder 4"/>
          <p:cNvSpPr>
            <a:spLocks noGrp="1"/>
          </p:cNvSpPr>
          <p:nvPr>
            <p:ph type="body"/>
          </p:nvPr>
        </p:nvSpPr>
        <p:spPr>
          <a:xfrm>
            <a:off x="457200" y="1724040"/>
            <a:ext cx="772632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70" name="PlaceHolder 2"/>
          <p:cNvSpPr>
            <a:spLocks noGrp="1"/>
          </p:cNvSpPr>
          <p:nvPr>
            <p:ph type="body"/>
          </p:nvPr>
        </p:nvSpPr>
        <p:spPr>
          <a:xfrm>
            <a:off x="457200" y="1425600"/>
            <a:ext cx="772632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71" name="PlaceHolder 3"/>
          <p:cNvSpPr>
            <a:spLocks noGrp="1"/>
          </p:cNvSpPr>
          <p:nvPr>
            <p:ph type="body"/>
          </p:nvPr>
        </p:nvSpPr>
        <p:spPr>
          <a:xfrm>
            <a:off x="457200" y="1724040"/>
            <a:ext cx="772632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73" name="PlaceHolder 2"/>
          <p:cNvSpPr>
            <a:spLocks noGrp="1"/>
          </p:cNvSpPr>
          <p:nvPr>
            <p:ph type="body"/>
          </p:nvPr>
        </p:nvSpPr>
        <p:spPr>
          <a:xfrm>
            <a:off x="45720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74" name="PlaceHolder 3"/>
          <p:cNvSpPr>
            <a:spLocks noGrp="1"/>
          </p:cNvSpPr>
          <p:nvPr>
            <p:ph type="body"/>
          </p:nvPr>
        </p:nvSpPr>
        <p:spPr>
          <a:xfrm>
            <a:off x="441648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75" name="PlaceHolder 4"/>
          <p:cNvSpPr>
            <a:spLocks noGrp="1"/>
          </p:cNvSpPr>
          <p:nvPr>
            <p:ph type="body"/>
          </p:nvPr>
        </p:nvSpPr>
        <p:spPr>
          <a:xfrm>
            <a:off x="441648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76" name="PlaceHolder 5"/>
          <p:cNvSpPr>
            <a:spLocks noGrp="1"/>
          </p:cNvSpPr>
          <p:nvPr>
            <p:ph type="body"/>
          </p:nvPr>
        </p:nvSpPr>
        <p:spPr>
          <a:xfrm>
            <a:off x="45720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178" name="PlaceHolder 2"/>
          <p:cNvSpPr>
            <a:spLocks noGrp="1"/>
          </p:cNvSpPr>
          <p:nvPr>
            <p:ph type="body"/>
          </p:nvPr>
        </p:nvSpPr>
        <p:spPr>
          <a:xfrm>
            <a:off x="457200" y="142560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79" name="PlaceHolder 3"/>
          <p:cNvSpPr>
            <a:spLocks noGrp="1"/>
          </p:cNvSpPr>
          <p:nvPr>
            <p:ph type="body"/>
          </p:nvPr>
        </p:nvSpPr>
        <p:spPr>
          <a:xfrm>
            <a:off x="3069720" y="142560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80" name="PlaceHolder 4"/>
          <p:cNvSpPr>
            <a:spLocks noGrp="1"/>
          </p:cNvSpPr>
          <p:nvPr>
            <p:ph type="body"/>
          </p:nvPr>
        </p:nvSpPr>
        <p:spPr>
          <a:xfrm>
            <a:off x="5681880" y="142560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81" name="PlaceHolder 5"/>
          <p:cNvSpPr>
            <a:spLocks noGrp="1"/>
          </p:cNvSpPr>
          <p:nvPr>
            <p:ph type="body"/>
          </p:nvPr>
        </p:nvSpPr>
        <p:spPr>
          <a:xfrm>
            <a:off x="5681880" y="172404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82" name="PlaceHolder 6"/>
          <p:cNvSpPr>
            <a:spLocks noGrp="1"/>
          </p:cNvSpPr>
          <p:nvPr>
            <p:ph type="body"/>
          </p:nvPr>
        </p:nvSpPr>
        <p:spPr>
          <a:xfrm>
            <a:off x="3069720" y="172404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183" name="PlaceHolder 7"/>
          <p:cNvSpPr>
            <a:spLocks noGrp="1"/>
          </p:cNvSpPr>
          <p:nvPr>
            <p:ph type="body"/>
          </p:nvPr>
        </p:nvSpPr>
        <p:spPr>
          <a:xfrm>
            <a:off x="457200" y="1724040"/>
            <a:ext cx="248760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1" name="PlaceHolder 1"/>
          <p:cNvSpPr>
            <a:spLocks noGrp="1"/>
          </p:cNvSpPr>
          <p:nvPr>
            <p:ph type="subTitle"/>
          </p:nvPr>
        </p:nvSpPr>
        <p:spPr>
          <a:xfrm>
            <a:off x="466560" y="381240"/>
            <a:ext cx="4638240" cy="313344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23" name="PlaceHolder 2"/>
          <p:cNvSpPr>
            <a:spLocks noGrp="1"/>
          </p:cNvSpPr>
          <p:nvPr>
            <p:ph type="body"/>
          </p:nvPr>
        </p:nvSpPr>
        <p:spPr>
          <a:xfrm>
            <a:off x="45720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24" name="PlaceHolder 3"/>
          <p:cNvSpPr>
            <a:spLocks noGrp="1"/>
          </p:cNvSpPr>
          <p:nvPr>
            <p:ph type="body"/>
          </p:nvPr>
        </p:nvSpPr>
        <p:spPr>
          <a:xfrm>
            <a:off x="45720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25" name="PlaceHolder 4"/>
          <p:cNvSpPr>
            <a:spLocks noGrp="1"/>
          </p:cNvSpPr>
          <p:nvPr>
            <p:ph type="body"/>
          </p:nvPr>
        </p:nvSpPr>
        <p:spPr>
          <a:xfrm>
            <a:off x="441648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27" name="PlaceHolder 2"/>
          <p:cNvSpPr>
            <a:spLocks noGrp="1"/>
          </p:cNvSpPr>
          <p:nvPr>
            <p:ph type="body"/>
          </p:nvPr>
        </p:nvSpPr>
        <p:spPr>
          <a:xfrm>
            <a:off x="457200" y="1425600"/>
            <a:ext cx="3770280" cy="571320"/>
          </a:xfrm>
          <a:prstGeom prst="rect">
            <a:avLst/>
          </a:prstGeom>
        </p:spPr>
        <p:txBody>
          <a:bodyPr lIns="0" rIns="0" tIns="0" bIns="0">
            <a:normAutofit/>
          </a:bodyPr>
          <a:p>
            <a:endParaRPr b="0" lang="ru-RU" sz="2800" spc="-1" strike="noStrike">
              <a:solidFill>
                <a:srgbClr val="262626"/>
              </a:solidFill>
              <a:latin typeface="Arial"/>
            </a:endParaRPr>
          </a:p>
        </p:txBody>
      </p:sp>
      <p:sp>
        <p:nvSpPr>
          <p:cNvPr id="28" name="PlaceHolder 3"/>
          <p:cNvSpPr>
            <a:spLocks noGrp="1"/>
          </p:cNvSpPr>
          <p:nvPr>
            <p:ph type="body"/>
          </p:nvPr>
        </p:nvSpPr>
        <p:spPr>
          <a:xfrm>
            <a:off x="441648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29" name="PlaceHolder 4"/>
          <p:cNvSpPr>
            <a:spLocks noGrp="1"/>
          </p:cNvSpPr>
          <p:nvPr>
            <p:ph type="body"/>
          </p:nvPr>
        </p:nvSpPr>
        <p:spPr>
          <a:xfrm>
            <a:off x="4416480" y="172404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66560" y="381240"/>
            <a:ext cx="4638240" cy="675720"/>
          </a:xfrm>
          <a:prstGeom prst="rect">
            <a:avLst/>
          </a:prstGeom>
        </p:spPr>
        <p:txBody>
          <a:bodyPr lIns="0" rIns="0" tIns="0" bIns="0" anchor="ctr"/>
          <a:p>
            <a:endParaRPr b="0" lang="ru-RU" sz="1800" spc="-1" strike="noStrike">
              <a:solidFill>
                <a:srgbClr val="ffffff"/>
              </a:solidFill>
              <a:latin typeface="Arial"/>
            </a:endParaRPr>
          </a:p>
        </p:txBody>
      </p:sp>
      <p:sp>
        <p:nvSpPr>
          <p:cNvPr id="31" name="PlaceHolder 2"/>
          <p:cNvSpPr>
            <a:spLocks noGrp="1"/>
          </p:cNvSpPr>
          <p:nvPr>
            <p:ph type="body"/>
          </p:nvPr>
        </p:nvSpPr>
        <p:spPr>
          <a:xfrm>
            <a:off x="45720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32" name="PlaceHolder 3"/>
          <p:cNvSpPr>
            <a:spLocks noGrp="1"/>
          </p:cNvSpPr>
          <p:nvPr>
            <p:ph type="body"/>
          </p:nvPr>
        </p:nvSpPr>
        <p:spPr>
          <a:xfrm>
            <a:off x="4416480" y="1425600"/>
            <a:ext cx="3770280" cy="272160"/>
          </a:xfrm>
          <a:prstGeom prst="rect">
            <a:avLst/>
          </a:prstGeom>
        </p:spPr>
        <p:txBody>
          <a:bodyPr lIns="0" rIns="0" tIns="0" bIns="0">
            <a:normAutofit/>
          </a:bodyPr>
          <a:p>
            <a:endParaRPr b="0" lang="ru-RU" sz="2800" spc="-1" strike="noStrike">
              <a:solidFill>
                <a:srgbClr val="262626"/>
              </a:solidFill>
              <a:latin typeface="Arial"/>
            </a:endParaRPr>
          </a:p>
        </p:txBody>
      </p:sp>
      <p:sp>
        <p:nvSpPr>
          <p:cNvPr id="33" name="PlaceHolder 4"/>
          <p:cNvSpPr>
            <a:spLocks noGrp="1"/>
          </p:cNvSpPr>
          <p:nvPr>
            <p:ph type="body"/>
          </p:nvPr>
        </p:nvSpPr>
        <p:spPr>
          <a:xfrm>
            <a:off x="457200" y="1724040"/>
            <a:ext cx="7726320" cy="272160"/>
          </a:xfrm>
          <a:prstGeom prst="rect">
            <a:avLst/>
          </a:prstGeom>
        </p:spPr>
        <p:txBody>
          <a:bodyPr lIns="0" rIns="0" tIns="0" bIns="0">
            <a:normAutofit/>
          </a:bodyPr>
          <a:p>
            <a:endParaRPr b="0" lang="ru-RU" sz="2800" spc="-1" strike="noStrike">
              <a:solidFill>
                <a:srgbClr val="262626"/>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png"/><Relationship Id="rId11" Type="http://schemas.openxmlformats.org/officeDocument/2006/relationships/slideLayout" Target="../slideLayouts/slideLayout1.xml"/><Relationship Id="rId12" Type="http://schemas.openxmlformats.org/officeDocument/2006/relationships/slideLayout" Target="../slideLayouts/slideLayout2.xml"/><Relationship Id="rId13" Type="http://schemas.openxmlformats.org/officeDocument/2006/relationships/slideLayout" Target="../slideLayouts/slideLayout3.xml"/><Relationship Id="rId14" Type="http://schemas.openxmlformats.org/officeDocument/2006/relationships/slideLayout" Target="../slideLayouts/slideLayout4.xml"/><Relationship Id="rId15" Type="http://schemas.openxmlformats.org/officeDocument/2006/relationships/slideLayout" Target="../slideLayouts/slideLayout5.xml"/><Relationship Id="rId16" Type="http://schemas.openxmlformats.org/officeDocument/2006/relationships/slideLayout" Target="../slideLayouts/slideLayout6.xml"/><Relationship Id="rId17" Type="http://schemas.openxmlformats.org/officeDocument/2006/relationships/slideLayout" Target="../slideLayouts/slideLayout7.xml"/><Relationship Id="rId18" Type="http://schemas.openxmlformats.org/officeDocument/2006/relationships/slideLayout" Target="../slideLayouts/slideLayout8.xml"/><Relationship Id="rId19" Type="http://schemas.openxmlformats.org/officeDocument/2006/relationships/slideLayout" Target="../slideLayouts/slideLayout9.xml"/><Relationship Id="rId20" Type="http://schemas.openxmlformats.org/officeDocument/2006/relationships/slideLayout" Target="../slideLayouts/slideLayout10.xml"/><Relationship Id="rId21" Type="http://schemas.openxmlformats.org/officeDocument/2006/relationships/slideLayout" Target="../slideLayouts/slideLayout11.xml"/><Relationship Id="rId22"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slideLayout" Target="../slideLayouts/slideLayout13.xml"/><Relationship Id="rId7" Type="http://schemas.openxmlformats.org/officeDocument/2006/relationships/slideLayout" Target="../slideLayouts/slideLayout14.xml"/><Relationship Id="rId8" Type="http://schemas.openxmlformats.org/officeDocument/2006/relationships/slideLayout" Target="../slideLayouts/slideLayout15.xml"/><Relationship Id="rId9" Type="http://schemas.openxmlformats.org/officeDocument/2006/relationships/slideLayout" Target="../slideLayouts/slideLayout16.xml"/><Relationship Id="rId10" Type="http://schemas.openxmlformats.org/officeDocument/2006/relationships/slideLayout" Target="../slideLayouts/slideLayout17.xml"/><Relationship Id="rId11" Type="http://schemas.openxmlformats.org/officeDocument/2006/relationships/slideLayout" Target="../slideLayouts/slideLayout18.xml"/><Relationship Id="rId12" Type="http://schemas.openxmlformats.org/officeDocument/2006/relationships/slideLayout" Target="../slideLayouts/slideLayout19.xml"/><Relationship Id="rId13" Type="http://schemas.openxmlformats.org/officeDocument/2006/relationships/slideLayout" Target="../slideLayouts/slideLayout20.xml"/><Relationship Id="rId14" Type="http://schemas.openxmlformats.org/officeDocument/2006/relationships/slideLayout" Target="../slideLayouts/slideLayout21.xml"/><Relationship Id="rId15" Type="http://schemas.openxmlformats.org/officeDocument/2006/relationships/slideLayout" Target="../slideLayouts/slideLayout22.xml"/><Relationship Id="rId16" Type="http://schemas.openxmlformats.org/officeDocument/2006/relationships/slideLayout" Target="../slideLayouts/slideLayout23.xml"/><Relationship Id="rId17"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slideLayout" Target="../slideLayouts/slideLayout25.xml"/><Relationship Id="rId7" Type="http://schemas.openxmlformats.org/officeDocument/2006/relationships/slideLayout" Target="../slideLayouts/slideLayout26.xml"/><Relationship Id="rId8" Type="http://schemas.openxmlformats.org/officeDocument/2006/relationships/slideLayout" Target="../slideLayouts/slideLayout27.xml"/><Relationship Id="rId9" Type="http://schemas.openxmlformats.org/officeDocument/2006/relationships/slideLayout" Target="../slideLayouts/slideLayout28.xml"/><Relationship Id="rId10" Type="http://schemas.openxmlformats.org/officeDocument/2006/relationships/slideLayout" Target="../slideLayouts/slideLayout29.xml"/><Relationship Id="rId11" Type="http://schemas.openxmlformats.org/officeDocument/2006/relationships/slideLayout" Target="../slideLayouts/slideLayout30.xml"/><Relationship Id="rId12" Type="http://schemas.openxmlformats.org/officeDocument/2006/relationships/slideLayout" Target="../slideLayouts/slideLayout31.xml"/><Relationship Id="rId13" Type="http://schemas.openxmlformats.org/officeDocument/2006/relationships/slideLayout" Target="../slideLayouts/slideLayout32.xml"/><Relationship Id="rId14" Type="http://schemas.openxmlformats.org/officeDocument/2006/relationships/slideLayout" Target="../slideLayouts/slideLayout33.xml"/><Relationship Id="rId15" Type="http://schemas.openxmlformats.org/officeDocument/2006/relationships/slideLayout" Target="../slideLayouts/slideLayout34.xml"/><Relationship Id="rId16" Type="http://schemas.openxmlformats.org/officeDocument/2006/relationships/slideLayout" Target="../slideLayouts/slideLayout35.xml"/><Relationship Id="rId17"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18.png"/><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image" Target="../media/image21.png"/><Relationship Id="rId6" Type="http://schemas.openxmlformats.org/officeDocument/2006/relationships/image" Target="../media/image22.png"/><Relationship Id="rId7" Type="http://schemas.openxmlformats.org/officeDocument/2006/relationships/image" Target="../media/image23.png"/><Relationship Id="rId8" Type="http://schemas.openxmlformats.org/officeDocument/2006/relationships/slideLayout" Target="../slideLayouts/slideLayout37.xml"/><Relationship Id="rId9" Type="http://schemas.openxmlformats.org/officeDocument/2006/relationships/slideLayout" Target="../slideLayouts/slideLayout38.xml"/><Relationship Id="rId10" Type="http://schemas.openxmlformats.org/officeDocument/2006/relationships/slideLayout" Target="../slideLayouts/slideLayout39.xml"/><Relationship Id="rId11" Type="http://schemas.openxmlformats.org/officeDocument/2006/relationships/slideLayout" Target="../slideLayouts/slideLayout40.xml"/><Relationship Id="rId12" Type="http://schemas.openxmlformats.org/officeDocument/2006/relationships/slideLayout" Target="../slideLayouts/slideLayout41.xml"/><Relationship Id="rId13" Type="http://schemas.openxmlformats.org/officeDocument/2006/relationships/slideLayout" Target="../slideLayouts/slideLayout42.xml"/><Relationship Id="rId14" Type="http://schemas.openxmlformats.org/officeDocument/2006/relationships/slideLayout" Target="../slideLayouts/slideLayout43.xml"/><Relationship Id="rId15" Type="http://schemas.openxmlformats.org/officeDocument/2006/relationships/slideLayout" Target="../slideLayouts/slideLayout44.xml"/><Relationship Id="rId16" Type="http://schemas.openxmlformats.org/officeDocument/2006/relationships/slideLayout" Target="../slideLayouts/slideLayout45.xml"/><Relationship Id="rId17" Type="http://schemas.openxmlformats.org/officeDocument/2006/relationships/slideLayout" Target="../slideLayouts/slideLayout46.xml"/><Relationship Id="rId18" Type="http://schemas.openxmlformats.org/officeDocument/2006/relationships/slideLayout" Target="../slideLayouts/slideLayout47.xml"/><Relationship Id="rId19"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Графический объект 17" descr=""/>
          <p:cNvPicPr/>
          <p:nvPr/>
        </p:nvPicPr>
        <p:blipFill>
          <a:blip r:embed="rId2"/>
          <a:stretch/>
        </p:blipFill>
        <p:spPr>
          <a:xfrm>
            <a:off x="5245920" y="3240"/>
            <a:ext cx="3897720" cy="749880"/>
          </a:xfrm>
          <a:prstGeom prst="rect">
            <a:avLst/>
          </a:prstGeom>
          <a:ln>
            <a:noFill/>
          </a:ln>
        </p:spPr>
      </p:pic>
      <p:pic>
        <p:nvPicPr>
          <p:cNvPr id="1" name="Графический объект 18" descr=""/>
          <p:cNvPicPr/>
          <p:nvPr/>
        </p:nvPicPr>
        <p:blipFill>
          <a:blip r:embed="rId3"/>
          <a:stretch/>
        </p:blipFill>
        <p:spPr>
          <a:xfrm>
            <a:off x="5105520" y="3240"/>
            <a:ext cx="1007640" cy="1101600"/>
          </a:xfrm>
          <a:prstGeom prst="rect">
            <a:avLst/>
          </a:prstGeom>
          <a:ln>
            <a:noFill/>
          </a:ln>
        </p:spPr>
      </p:pic>
      <p:pic>
        <p:nvPicPr>
          <p:cNvPr id="2" name="Графический объект 20" descr=""/>
          <p:cNvPicPr/>
          <p:nvPr/>
        </p:nvPicPr>
        <p:blipFill>
          <a:blip r:embed="rId4"/>
          <a:stretch/>
        </p:blipFill>
        <p:spPr>
          <a:xfrm>
            <a:off x="0" y="5307120"/>
            <a:ext cx="1218960" cy="1550520"/>
          </a:xfrm>
          <a:prstGeom prst="rect">
            <a:avLst/>
          </a:prstGeom>
          <a:ln>
            <a:noFill/>
          </a:ln>
        </p:spPr>
      </p:pic>
      <p:pic>
        <p:nvPicPr>
          <p:cNvPr id="3" name="Рисунок 26" descr=""/>
          <p:cNvPicPr/>
          <p:nvPr/>
        </p:nvPicPr>
        <p:blipFill>
          <a:blip r:embed="rId5"/>
          <a:stretch/>
        </p:blipFill>
        <p:spPr>
          <a:xfrm>
            <a:off x="-16560" y="4545360"/>
            <a:ext cx="1248120" cy="1569960"/>
          </a:xfrm>
          <a:prstGeom prst="rect">
            <a:avLst/>
          </a:prstGeom>
          <a:ln>
            <a:noFill/>
          </a:ln>
        </p:spPr>
      </p:pic>
      <p:pic>
        <p:nvPicPr>
          <p:cNvPr id="4" name="Графический объект 10" descr=""/>
          <p:cNvPicPr/>
          <p:nvPr/>
        </p:nvPicPr>
        <p:blipFill>
          <a:blip r:embed="rId6"/>
          <a:stretch/>
        </p:blipFill>
        <p:spPr>
          <a:xfrm>
            <a:off x="457200" y="-10800"/>
            <a:ext cx="3428640" cy="3181320"/>
          </a:xfrm>
          <a:prstGeom prst="rect">
            <a:avLst/>
          </a:prstGeom>
          <a:ln>
            <a:noFill/>
          </a:ln>
        </p:spPr>
      </p:pic>
      <p:pic>
        <p:nvPicPr>
          <p:cNvPr id="5" name="Графический объект 11" descr=""/>
          <p:cNvPicPr/>
          <p:nvPr/>
        </p:nvPicPr>
        <p:blipFill>
          <a:blip r:embed="rId7"/>
          <a:stretch/>
        </p:blipFill>
        <p:spPr>
          <a:xfrm>
            <a:off x="1295280" y="-10800"/>
            <a:ext cx="7848360" cy="3521880"/>
          </a:xfrm>
          <a:prstGeom prst="rect">
            <a:avLst/>
          </a:prstGeom>
          <a:ln>
            <a:noFill/>
          </a:ln>
        </p:spPr>
      </p:pic>
      <p:pic>
        <p:nvPicPr>
          <p:cNvPr id="6" name="Графический объект 12" descr=""/>
          <p:cNvPicPr/>
          <p:nvPr/>
        </p:nvPicPr>
        <p:blipFill>
          <a:blip r:embed="rId8"/>
          <a:stretch/>
        </p:blipFill>
        <p:spPr>
          <a:xfrm>
            <a:off x="2831760" y="2232360"/>
            <a:ext cx="1282680" cy="1108080"/>
          </a:xfrm>
          <a:prstGeom prst="rect">
            <a:avLst/>
          </a:prstGeom>
          <a:ln>
            <a:noFill/>
          </a:ln>
        </p:spPr>
      </p:pic>
      <p:pic>
        <p:nvPicPr>
          <p:cNvPr id="7" name="Графический объект 13" descr=""/>
          <p:cNvPicPr/>
          <p:nvPr/>
        </p:nvPicPr>
        <p:blipFill>
          <a:blip r:embed="rId9"/>
          <a:stretch/>
        </p:blipFill>
        <p:spPr>
          <a:xfrm>
            <a:off x="0" y="2962080"/>
            <a:ext cx="2757240" cy="3542040"/>
          </a:xfrm>
          <a:prstGeom prst="rect">
            <a:avLst/>
          </a:prstGeom>
          <a:ln>
            <a:noFill/>
          </a:ln>
        </p:spPr>
      </p:pic>
      <p:pic>
        <p:nvPicPr>
          <p:cNvPr id="8" name="Графический объект 14" descr=""/>
          <p:cNvPicPr/>
          <p:nvPr/>
        </p:nvPicPr>
        <p:blipFill>
          <a:blip r:embed="rId10"/>
          <a:stretch/>
        </p:blipFill>
        <p:spPr>
          <a:xfrm>
            <a:off x="0" y="2313000"/>
            <a:ext cx="2258640" cy="2895120"/>
          </a:xfrm>
          <a:prstGeom prst="rect">
            <a:avLst/>
          </a:prstGeom>
          <a:ln>
            <a:noFill/>
          </a:ln>
        </p:spPr>
      </p:pic>
      <p:sp>
        <p:nvSpPr>
          <p:cNvPr id="9" name="PlaceHolder 1"/>
          <p:cNvSpPr>
            <a:spLocks noGrp="1"/>
          </p:cNvSpPr>
          <p:nvPr>
            <p:ph type="title"/>
          </p:nvPr>
        </p:nvSpPr>
        <p:spPr>
          <a:xfrm>
            <a:off x="3276720" y="1213200"/>
            <a:ext cx="5326560" cy="1425240"/>
          </a:xfrm>
          <a:prstGeom prst="rect">
            <a:avLst/>
          </a:prstGeom>
        </p:spPr>
        <p:txBody>
          <a:bodyPr lIns="0" rIns="0" tIns="45000" bIns="45000" anchor="b"/>
          <a:p>
            <a:pPr marL="182880" algn="r">
              <a:lnSpc>
                <a:spcPct val="100000"/>
              </a:lnSpc>
            </a:pPr>
            <a:r>
              <a:rPr b="1" lang="ru-RU" sz="4500" spc="-1" strike="noStrike">
                <a:solidFill>
                  <a:srgbClr val="262626"/>
                </a:solidFill>
                <a:latin typeface="Segoe UI"/>
              </a:rPr>
              <a:t>Образец заголовка</a:t>
            </a:r>
            <a:endParaRPr b="0" lang="ru-RU" sz="4500" spc="-1" strike="noStrike">
              <a:solidFill>
                <a:srgbClr val="ffffff"/>
              </a:solidFill>
              <a:latin typeface="Arial"/>
            </a:endParaRPr>
          </a:p>
        </p:txBody>
      </p:sp>
      <p:sp>
        <p:nvSpPr>
          <p:cNvPr id="10" name="PlaceHolder 2"/>
          <p:cNvSpPr>
            <a:spLocks noGrp="1"/>
          </p:cNvSpPr>
          <p:nvPr>
            <p:ph type="dt"/>
          </p:nvPr>
        </p:nvSpPr>
        <p:spPr>
          <a:xfrm>
            <a:off x="2812320" y="6321960"/>
            <a:ext cx="5790960" cy="364680"/>
          </a:xfrm>
          <a:prstGeom prst="rect">
            <a:avLst/>
          </a:prstGeom>
        </p:spPr>
        <p:txBody>
          <a:bodyPr lIns="90000" rIns="90000" tIns="0" bIns="0"/>
          <a:p>
            <a:pPr algn="r">
              <a:lnSpc>
                <a:spcPct val="100000"/>
              </a:lnSpc>
            </a:pPr>
            <a:fld id="{18F9252F-7045-47F3-A1E8-B8BFD4373DD5}" type="datetime1">
              <a:rPr b="0" lang="ru-RU" sz="1000" spc="-1" strike="noStrike">
                <a:solidFill>
                  <a:srgbClr val="ffffff"/>
                </a:solidFill>
                <a:latin typeface="Arial"/>
              </a:rPr>
              <a:t>11.02.2020</a:t>
            </a:fld>
            <a:endParaRPr b="0" lang="ru-RU" sz="1000" spc="-1" strike="noStrike">
              <a:latin typeface="Times New Roman"/>
            </a:endParaRPr>
          </a:p>
        </p:txBody>
      </p:sp>
      <p:sp>
        <p:nvSpPr>
          <p:cNvPr id="11" name="PlaceHolder 3"/>
          <p:cNvSpPr>
            <a:spLocks noGrp="1"/>
          </p:cNvSpPr>
          <p:nvPr>
            <p:ph type="ftr"/>
          </p:nvPr>
        </p:nvSpPr>
        <p:spPr>
          <a:xfrm>
            <a:off x="2812320" y="5960160"/>
            <a:ext cx="5790960" cy="364680"/>
          </a:xfrm>
          <a:prstGeom prst="rect">
            <a:avLst/>
          </a:prstGeom>
        </p:spPr>
        <p:txBody>
          <a:bodyPr lIns="90000" rIns="90000" tIns="0" bIns="0" anchor="b"/>
          <a:p>
            <a:endParaRPr b="0" lang="ru-RU" sz="2400" spc="-1" strike="noStrike">
              <a:latin typeface="Times New Roman"/>
            </a:endParaRPr>
          </a:p>
        </p:txBody>
      </p:sp>
      <p:sp>
        <p:nvSpPr>
          <p:cNvPr id="12" name="PlaceHolder 4"/>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2800" spc="-1" strike="noStrike">
                <a:solidFill>
                  <a:srgbClr val="262626"/>
                </a:solidFill>
                <a:latin typeface="Arial"/>
              </a:rPr>
              <a:t>Для правки структуры щёлкните мышью</a:t>
            </a:r>
            <a:endParaRPr b="0" lang="ru-RU" sz="2800" spc="-1" strike="noStrike">
              <a:solidFill>
                <a:srgbClr val="262626"/>
              </a:solidFill>
              <a:latin typeface="Arial"/>
            </a:endParaRPr>
          </a:p>
          <a:p>
            <a:pPr lvl="1" marL="864000" indent="-324000">
              <a:spcBef>
                <a:spcPts val="1134"/>
              </a:spcBef>
              <a:buClr>
                <a:srgbClr val="000000"/>
              </a:buClr>
              <a:buSzPct val="75000"/>
              <a:buFont typeface="Symbol" charset="2"/>
              <a:buChar char=""/>
            </a:pPr>
            <a:r>
              <a:rPr b="0" lang="ru-RU" sz="2000" spc="-1" strike="noStrike">
                <a:solidFill>
                  <a:srgbClr val="262626"/>
                </a:solidFill>
                <a:latin typeface="Arial"/>
              </a:rPr>
              <a:t>Второй уровень структуры</a:t>
            </a:r>
            <a:endParaRPr b="0" lang="ru-RU" sz="2000" spc="-1" strike="noStrike">
              <a:solidFill>
                <a:srgbClr val="262626"/>
              </a:solidFill>
              <a:latin typeface="Arial"/>
            </a:endParaRPr>
          </a:p>
          <a:p>
            <a:pPr lvl="2" marL="1296000" indent="-288000">
              <a:spcBef>
                <a:spcPts val="850"/>
              </a:spcBef>
              <a:buClr>
                <a:srgbClr val="000000"/>
              </a:buClr>
              <a:buSzPct val="45000"/>
              <a:buFont typeface="Wingdings" charset="2"/>
              <a:buChar char=""/>
            </a:pPr>
            <a:r>
              <a:rPr b="0" lang="ru-RU" sz="1800" spc="-1" strike="noStrike">
                <a:solidFill>
                  <a:srgbClr val="262626"/>
                </a:solidFill>
                <a:latin typeface="Arial"/>
              </a:rPr>
              <a:t>Третий уровень структуры</a:t>
            </a:r>
            <a:endParaRPr b="0" lang="ru-RU" sz="1800" spc="-1" strike="noStrike">
              <a:solidFill>
                <a:srgbClr val="262626"/>
              </a:solidFill>
              <a:latin typeface="Arial"/>
            </a:endParaRPr>
          </a:p>
          <a:p>
            <a:pPr lvl="3" marL="1728000" indent="-216000">
              <a:spcBef>
                <a:spcPts val="567"/>
              </a:spcBef>
              <a:buClr>
                <a:srgbClr val="000000"/>
              </a:buClr>
              <a:buSzPct val="75000"/>
              <a:buFont typeface="Symbol" charset="2"/>
              <a:buChar char=""/>
            </a:pPr>
            <a:r>
              <a:rPr b="0" lang="ru-RU" sz="1800" spc="-1" strike="noStrike">
                <a:solidFill>
                  <a:srgbClr val="262626"/>
                </a:solidFill>
                <a:latin typeface="Arial"/>
              </a:rPr>
              <a:t>Четвёртый уровень структуры</a:t>
            </a:r>
            <a:endParaRPr b="0" lang="ru-RU" sz="1800" spc="-1" strike="noStrike">
              <a:solidFill>
                <a:srgbClr val="262626"/>
              </a:solidFill>
              <a:latin typeface="Arial"/>
            </a:endParaRPr>
          </a:p>
          <a:p>
            <a:pPr lvl="4" marL="2160000" indent="-216000">
              <a:spcBef>
                <a:spcPts val="283"/>
              </a:spcBef>
              <a:buClr>
                <a:srgbClr val="000000"/>
              </a:buClr>
              <a:buSzPct val="45000"/>
              <a:buFont typeface="Wingdings" charset="2"/>
              <a:buChar char=""/>
            </a:pPr>
            <a:r>
              <a:rPr b="0" lang="ru-RU" sz="2000" spc="-1" strike="noStrike">
                <a:solidFill>
                  <a:srgbClr val="262626"/>
                </a:solidFill>
                <a:latin typeface="Arial"/>
              </a:rPr>
              <a:t>Пятый уровень структуры</a:t>
            </a:r>
            <a:endParaRPr b="0" lang="ru-RU" sz="2000" spc="-1" strike="noStrike">
              <a:solidFill>
                <a:srgbClr val="262626"/>
              </a:solidFill>
              <a:latin typeface="Arial"/>
            </a:endParaRPr>
          </a:p>
          <a:p>
            <a:pPr lvl="5" marL="2592000" indent="-216000">
              <a:spcBef>
                <a:spcPts val="283"/>
              </a:spcBef>
              <a:buClr>
                <a:srgbClr val="000000"/>
              </a:buClr>
              <a:buSzPct val="45000"/>
              <a:buFont typeface="Wingdings" charset="2"/>
              <a:buChar char=""/>
            </a:pPr>
            <a:r>
              <a:rPr b="0" lang="ru-RU" sz="2000" spc="-1" strike="noStrike">
                <a:solidFill>
                  <a:srgbClr val="262626"/>
                </a:solidFill>
                <a:latin typeface="Arial"/>
              </a:rPr>
              <a:t>Шестой уровень структуры</a:t>
            </a:r>
            <a:endParaRPr b="0" lang="ru-RU" sz="2000" spc="-1" strike="noStrike">
              <a:solidFill>
                <a:srgbClr val="262626"/>
              </a:solidFill>
              <a:latin typeface="Arial"/>
            </a:endParaRPr>
          </a:p>
          <a:p>
            <a:pPr lvl="6" marL="3024000" indent="-216000">
              <a:spcBef>
                <a:spcPts val="283"/>
              </a:spcBef>
              <a:buClr>
                <a:srgbClr val="000000"/>
              </a:buClr>
              <a:buSzPct val="45000"/>
              <a:buFont typeface="Wingdings" charset="2"/>
              <a:buChar char=""/>
            </a:pPr>
            <a:r>
              <a:rPr b="0" lang="ru-RU" sz="2000" spc="-1" strike="noStrike">
                <a:solidFill>
                  <a:srgbClr val="262626"/>
                </a:solidFill>
                <a:latin typeface="Arial"/>
              </a:rPr>
              <a:t>Седьмой уровень структуры</a:t>
            </a:r>
            <a:endParaRPr b="0" lang="ru-RU" sz="2000" spc="-1" strike="noStrike">
              <a:solidFill>
                <a:srgbClr val="262626"/>
              </a:solidFill>
              <a:latin typeface="Arial"/>
            </a:endParaRPr>
          </a:p>
        </p:txBody>
      </p:sp>
    </p:spTree>
  </p:cSld>
  <p:clrMap bg1="lt1" bg2="lt2" tx1="dk1" tx2="dk2" accent1="accent1" accent2="accent2" accent3="accent3" accent4="accent4" accent5="accent5" accent6="accent6" hlink="hlink" folHlink="folHlink"/>
  <p:sldLayoutIdLst>
    <p:sldLayoutId id="2147483649" r:id="rId11"/>
    <p:sldLayoutId id="2147483650" r:id="rId12"/>
    <p:sldLayoutId id="2147483651" r:id="rId13"/>
    <p:sldLayoutId id="2147483652" r:id="rId14"/>
    <p:sldLayoutId id="2147483653" r:id="rId15"/>
    <p:sldLayoutId id="2147483654" r:id="rId16"/>
    <p:sldLayoutId id="2147483655" r:id="rId17"/>
    <p:sldLayoutId id="2147483656" r:id="rId18"/>
    <p:sldLayoutId id="2147483657" r:id="rId19"/>
    <p:sldLayoutId id="2147483658" r:id="rId20"/>
    <p:sldLayoutId id="2147483659" r:id="rId21"/>
    <p:sldLayoutId id="2147483660" r:id="rId2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49" name="Графический объект 17" descr=""/>
          <p:cNvPicPr/>
          <p:nvPr/>
        </p:nvPicPr>
        <p:blipFill>
          <a:blip r:embed="rId2"/>
          <a:stretch/>
        </p:blipFill>
        <p:spPr>
          <a:xfrm>
            <a:off x="5245920" y="3240"/>
            <a:ext cx="3897720" cy="749880"/>
          </a:xfrm>
          <a:prstGeom prst="rect">
            <a:avLst/>
          </a:prstGeom>
          <a:ln>
            <a:noFill/>
          </a:ln>
        </p:spPr>
      </p:pic>
      <p:pic>
        <p:nvPicPr>
          <p:cNvPr id="50" name="Графический объект 18" descr=""/>
          <p:cNvPicPr/>
          <p:nvPr/>
        </p:nvPicPr>
        <p:blipFill>
          <a:blip r:embed="rId3"/>
          <a:stretch/>
        </p:blipFill>
        <p:spPr>
          <a:xfrm>
            <a:off x="5105520" y="3240"/>
            <a:ext cx="1007640" cy="1101600"/>
          </a:xfrm>
          <a:prstGeom prst="rect">
            <a:avLst/>
          </a:prstGeom>
          <a:ln>
            <a:noFill/>
          </a:ln>
        </p:spPr>
      </p:pic>
      <p:pic>
        <p:nvPicPr>
          <p:cNvPr id="51" name="Графический объект 20" descr=""/>
          <p:cNvPicPr/>
          <p:nvPr/>
        </p:nvPicPr>
        <p:blipFill>
          <a:blip r:embed="rId4"/>
          <a:stretch/>
        </p:blipFill>
        <p:spPr>
          <a:xfrm>
            <a:off x="0" y="5307120"/>
            <a:ext cx="1218960" cy="1550520"/>
          </a:xfrm>
          <a:prstGeom prst="rect">
            <a:avLst/>
          </a:prstGeom>
          <a:ln>
            <a:noFill/>
          </a:ln>
        </p:spPr>
      </p:pic>
      <p:pic>
        <p:nvPicPr>
          <p:cNvPr id="52" name="Рисунок 26" descr=""/>
          <p:cNvPicPr/>
          <p:nvPr/>
        </p:nvPicPr>
        <p:blipFill>
          <a:blip r:embed="rId5"/>
          <a:stretch/>
        </p:blipFill>
        <p:spPr>
          <a:xfrm>
            <a:off x="-16560" y="4545360"/>
            <a:ext cx="1248120" cy="1569960"/>
          </a:xfrm>
          <a:prstGeom prst="rect">
            <a:avLst/>
          </a:prstGeom>
          <a:ln>
            <a:noFill/>
          </a:ln>
        </p:spPr>
      </p:pic>
      <p:sp>
        <p:nvSpPr>
          <p:cNvPr id="53" name="PlaceHolder 1"/>
          <p:cNvSpPr>
            <a:spLocks noGrp="1"/>
          </p:cNvSpPr>
          <p:nvPr>
            <p:ph type="title"/>
          </p:nvPr>
        </p:nvSpPr>
        <p:spPr>
          <a:xfrm>
            <a:off x="466560" y="381240"/>
            <a:ext cx="4638240" cy="675720"/>
          </a:xfrm>
          <a:prstGeom prst="rect">
            <a:avLst/>
          </a:prstGeom>
        </p:spPr>
        <p:txBody>
          <a:bodyPr lIns="0" rIns="0" tIns="45000" bIns="45000" anchor="ctr"/>
          <a:p>
            <a:pPr marL="182880">
              <a:lnSpc>
                <a:spcPct val="100000"/>
              </a:lnSpc>
            </a:pPr>
            <a:r>
              <a:rPr b="1" lang="ru-RU" sz="4000" spc="-1" strike="noStrike">
                <a:solidFill>
                  <a:srgbClr val="c94c25"/>
                </a:solidFill>
                <a:latin typeface="Segoe UI"/>
              </a:rPr>
              <a:t>Образец заголовка</a:t>
            </a:r>
            <a:endParaRPr b="0" lang="ru-RU" sz="4000" spc="-1" strike="noStrike">
              <a:solidFill>
                <a:srgbClr val="ffffff"/>
              </a:solidFill>
              <a:latin typeface="Arial"/>
            </a:endParaRPr>
          </a:p>
        </p:txBody>
      </p:sp>
      <p:sp>
        <p:nvSpPr>
          <p:cNvPr id="54" name="PlaceHolder 2"/>
          <p:cNvSpPr>
            <a:spLocks noGrp="1"/>
          </p:cNvSpPr>
          <p:nvPr>
            <p:ph type="body"/>
          </p:nvPr>
        </p:nvSpPr>
        <p:spPr>
          <a:xfrm>
            <a:off x="457200" y="1722600"/>
            <a:ext cx="4038120" cy="4525560"/>
          </a:xfrm>
          <a:prstGeom prst="rect">
            <a:avLst/>
          </a:prstGeom>
        </p:spPr>
        <p:txBody>
          <a:bodyPr lIns="90000" rIns="90000" tIns="45000" bIns="45000"/>
          <a:p>
            <a:pPr marL="448200" indent="-383760">
              <a:lnSpc>
                <a:spcPct val="100000"/>
              </a:lnSpc>
              <a:spcBef>
                <a:spcPts val="519"/>
              </a:spcBef>
              <a:spcAft>
                <a:spcPts val="1001"/>
              </a:spcAft>
              <a:buClr>
                <a:srgbClr val="c94c25"/>
              </a:buClr>
              <a:buSzPct val="80000"/>
              <a:buFont typeface="Arial"/>
              <a:buChar char="•"/>
            </a:pPr>
            <a:r>
              <a:rPr b="0" lang="ru-RU" sz="2600" spc="-1" strike="noStrike">
                <a:solidFill>
                  <a:srgbClr val="262626"/>
                </a:solidFill>
                <a:latin typeface="Arial"/>
              </a:rPr>
              <a:t>Образец текста</a:t>
            </a:r>
            <a:endParaRPr b="0" lang="ru-RU" sz="2600" spc="-1" strike="noStrike">
              <a:solidFill>
                <a:srgbClr val="262626"/>
              </a:solidFill>
              <a:latin typeface="Arial"/>
            </a:endParaRPr>
          </a:p>
          <a:p>
            <a:pPr lvl="1" marL="822960" indent="-285480">
              <a:lnSpc>
                <a:spcPct val="100000"/>
              </a:lnSpc>
              <a:spcBef>
                <a:spcPts val="479"/>
              </a:spcBef>
              <a:spcAft>
                <a:spcPts val="1001"/>
              </a:spcAft>
              <a:buClr>
                <a:srgbClr val="c94c25"/>
              </a:buClr>
              <a:buSzPct val="95000"/>
              <a:buFont typeface="Arial"/>
              <a:buChar char="•"/>
            </a:pPr>
            <a:r>
              <a:rPr b="0" lang="ru-RU" sz="2400" spc="-1" strike="noStrike">
                <a:solidFill>
                  <a:srgbClr val="262626"/>
                </a:solidFill>
                <a:latin typeface="Arial"/>
              </a:rPr>
              <a:t>Второй уровень</a:t>
            </a:r>
            <a:endParaRPr b="0" lang="ru-RU" sz="2400" spc="-1" strike="noStrike">
              <a:solidFill>
                <a:srgbClr val="262626"/>
              </a:solidFill>
              <a:latin typeface="Arial"/>
            </a:endParaRPr>
          </a:p>
          <a:p>
            <a:pPr lvl="2" marL="1106280" indent="-228240">
              <a:lnSpc>
                <a:spcPct val="100000"/>
              </a:lnSpc>
              <a:spcBef>
                <a:spcPts val="400"/>
              </a:spcBef>
              <a:spcAft>
                <a:spcPts val="1001"/>
              </a:spcAft>
              <a:buClr>
                <a:srgbClr val="c94c25"/>
              </a:buClr>
              <a:buFont typeface="Arial"/>
              <a:buChar char="•"/>
            </a:pPr>
            <a:r>
              <a:rPr b="0" lang="ru-RU" sz="2000" spc="-1" strike="noStrike">
                <a:solidFill>
                  <a:srgbClr val="262626"/>
                </a:solidFill>
                <a:latin typeface="Arial"/>
              </a:rPr>
              <a:t>Третий уровень</a:t>
            </a:r>
            <a:endParaRPr b="0" lang="ru-RU" sz="2000" spc="-1" strike="noStrike">
              <a:solidFill>
                <a:srgbClr val="262626"/>
              </a:solidFill>
              <a:latin typeface="Arial"/>
            </a:endParaRPr>
          </a:p>
          <a:p>
            <a:pPr lvl="3" marL="1371600" indent="-209880">
              <a:lnSpc>
                <a:spcPct val="100000"/>
              </a:lnSpc>
              <a:spcBef>
                <a:spcPts val="360"/>
              </a:spcBef>
              <a:spcAft>
                <a:spcPts val="1001"/>
              </a:spcAft>
              <a:buClr>
                <a:srgbClr val="c94c25"/>
              </a:buClr>
              <a:buFont typeface="Arial"/>
              <a:buChar char="•"/>
            </a:pPr>
            <a:r>
              <a:rPr b="0" lang="ru-RU" sz="1800" spc="-1" strike="noStrike">
                <a:solidFill>
                  <a:srgbClr val="262626"/>
                </a:solidFill>
                <a:latin typeface="Arial"/>
              </a:rPr>
              <a:t>Четвертый уровень</a:t>
            </a:r>
            <a:endParaRPr b="0" lang="ru-RU" sz="1800" spc="-1" strike="noStrike">
              <a:solidFill>
                <a:srgbClr val="262626"/>
              </a:solidFill>
              <a:latin typeface="Arial"/>
            </a:endParaRPr>
          </a:p>
          <a:p>
            <a:pPr lvl="4" marL="1600200" indent="-209880">
              <a:lnSpc>
                <a:spcPct val="100000"/>
              </a:lnSpc>
              <a:spcBef>
                <a:spcPts val="360"/>
              </a:spcBef>
              <a:spcAft>
                <a:spcPts val="1001"/>
              </a:spcAft>
              <a:buClr>
                <a:srgbClr val="c94c25"/>
              </a:buClr>
              <a:buFont typeface="Arial"/>
              <a:buChar char="•"/>
            </a:pPr>
            <a:r>
              <a:rPr b="0" lang="ru-RU" sz="1800" spc="-1" strike="noStrike">
                <a:solidFill>
                  <a:srgbClr val="262626"/>
                </a:solidFill>
                <a:latin typeface="Arial"/>
              </a:rPr>
              <a:t>Пятый уровень</a:t>
            </a:r>
            <a:endParaRPr b="0" lang="ru-RU" sz="1800" spc="-1" strike="noStrike">
              <a:solidFill>
                <a:srgbClr val="262626"/>
              </a:solidFill>
              <a:latin typeface="Arial"/>
            </a:endParaRPr>
          </a:p>
        </p:txBody>
      </p:sp>
      <p:sp>
        <p:nvSpPr>
          <p:cNvPr id="55" name="PlaceHolder 3"/>
          <p:cNvSpPr>
            <a:spLocks noGrp="1"/>
          </p:cNvSpPr>
          <p:nvPr>
            <p:ph type="body"/>
          </p:nvPr>
        </p:nvSpPr>
        <p:spPr>
          <a:xfrm>
            <a:off x="4648320" y="1722600"/>
            <a:ext cx="4038120" cy="4525560"/>
          </a:xfrm>
          <a:prstGeom prst="rect">
            <a:avLst/>
          </a:prstGeom>
        </p:spPr>
        <p:txBody>
          <a:bodyPr lIns="90000" rIns="90000" tIns="45000" bIns="45000"/>
          <a:p>
            <a:pPr marL="448200" indent="-383760">
              <a:lnSpc>
                <a:spcPct val="100000"/>
              </a:lnSpc>
              <a:spcBef>
                <a:spcPts val="519"/>
              </a:spcBef>
              <a:spcAft>
                <a:spcPts val="1001"/>
              </a:spcAft>
              <a:buClr>
                <a:srgbClr val="c94c25"/>
              </a:buClr>
              <a:buSzPct val="80000"/>
              <a:buFont typeface="Arial"/>
              <a:buChar char="•"/>
            </a:pPr>
            <a:r>
              <a:rPr b="0" lang="ru-RU" sz="2600" spc="-1" strike="noStrike">
                <a:solidFill>
                  <a:srgbClr val="262626"/>
                </a:solidFill>
                <a:latin typeface="Arial"/>
              </a:rPr>
              <a:t>Образец текста</a:t>
            </a:r>
            <a:endParaRPr b="0" lang="ru-RU" sz="2600" spc="-1" strike="noStrike">
              <a:solidFill>
                <a:srgbClr val="262626"/>
              </a:solidFill>
              <a:latin typeface="Arial"/>
            </a:endParaRPr>
          </a:p>
          <a:p>
            <a:pPr lvl="1" marL="822960" indent="-285480">
              <a:lnSpc>
                <a:spcPct val="100000"/>
              </a:lnSpc>
              <a:spcBef>
                <a:spcPts val="479"/>
              </a:spcBef>
              <a:spcAft>
                <a:spcPts val="1001"/>
              </a:spcAft>
              <a:buClr>
                <a:srgbClr val="c94c25"/>
              </a:buClr>
              <a:buSzPct val="95000"/>
              <a:buFont typeface="Arial"/>
              <a:buChar char="•"/>
            </a:pPr>
            <a:r>
              <a:rPr b="0" lang="ru-RU" sz="2400" spc="-1" strike="noStrike">
                <a:solidFill>
                  <a:srgbClr val="262626"/>
                </a:solidFill>
                <a:latin typeface="Arial"/>
              </a:rPr>
              <a:t>Второй уровень</a:t>
            </a:r>
            <a:endParaRPr b="0" lang="ru-RU" sz="2400" spc="-1" strike="noStrike">
              <a:solidFill>
                <a:srgbClr val="262626"/>
              </a:solidFill>
              <a:latin typeface="Arial"/>
            </a:endParaRPr>
          </a:p>
          <a:p>
            <a:pPr lvl="2" marL="1106280" indent="-228240">
              <a:lnSpc>
                <a:spcPct val="100000"/>
              </a:lnSpc>
              <a:spcBef>
                <a:spcPts val="400"/>
              </a:spcBef>
              <a:spcAft>
                <a:spcPts val="1001"/>
              </a:spcAft>
              <a:buClr>
                <a:srgbClr val="c94c25"/>
              </a:buClr>
              <a:buFont typeface="Arial"/>
              <a:buChar char="•"/>
            </a:pPr>
            <a:r>
              <a:rPr b="0" lang="ru-RU" sz="2000" spc="-1" strike="noStrike">
                <a:solidFill>
                  <a:srgbClr val="262626"/>
                </a:solidFill>
                <a:latin typeface="Arial"/>
              </a:rPr>
              <a:t>Третий уровень</a:t>
            </a:r>
            <a:endParaRPr b="0" lang="ru-RU" sz="2000" spc="-1" strike="noStrike">
              <a:solidFill>
                <a:srgbClr val="262626"/>
              </a:solidFill>
              <a:latin typeface="Arial"/>
            </a:endParaRPr>
          </a:p>
          <a:p>
            <a:pPr lvl="3" marL="1371600" indent="-209880">
              <a:lnSpc>
                <a:spcPct val="100000"/>
              </a:lnSpc>
              <a:spcBef>
                <a:spcPts val="360"/>
              </a:spcBef>
              <a:spcAft>
                <a:spcPts val="1001"/>
              </a:spcAft>
              <a:buClr>
                <a:srgbClr val="c94c25"/>
              </a:buClr>
              <a:buFont typeface="Arial"/>
              <a:buChar char="•"/>
            </a:pPr>
            <a:r>
              <a:rPr b="0" lang="ru-RU" sz="1800" spc="-1" strike="noStrike">
                <a:solidFill>
                  <a:srgbClr val="262626"/>
                </a:solidFill>
                <a:latin typeface="Arial"/>
              </a:rPr>
              <a:t>Четвертый уровень</a:t>
            </a:r>
            <a:endParaRPr b="0" lang="ru-RU" sz="1800" spc="-1" strike="noStrike">
              <a:solidFill>
                <a:srgbClr val="262626"/>
              </a:solidFill>
              <a:latin typeface="Arial"/>
            </a:endParaRPr>
          </a:p>
          <a:p>
            <a:pPr lvl="4" marL="1600200" indent="-209880">
              <a:lnSpc>
                <a:spcPct val="100000"/>
              </a:lnSpc>
              <a:spcBef>
                <a:spcPts val="360"/>
              </a:spcBef>
              <a:spcAft>
                <a:spcPts val="1001"/>
              </a:spcAft>
              <a:buClr>
                <a:srgbClr val="c94c25"/>
              </a:buClr>
              <a:buFont typeface="Arial"/>
              <a:buChar char="•"/>
            </a:pPr>
            <a:r>
              <a:rPr b="0" lang="ru-RU" sz="1800" spc="-1" strike="noStrike">
                <a:solidFill>
                  <a:srgbClr val="262626"/>
                </a:solidFill>
                <a:latin typeface="Arial"/>
              </a:rPr>
              <a:t>Пятый уровень</a:t>
            </a:r>
            <a:endParaRPr b="0" lang="ru-RU" sz="1800" spc="-1" strike="noStrike">
              <a:solidFill>
                <a:srgbClr val="262626"/>
              </a:solidFill>
              <a:latin typeface="Arial"/>
            </a:endParaRPr>
          </a:p>
        </p:txBody>
      </p:sp>
      <p:sp>
        <p:nvSpPr>
          <p:cNvPr id="56" name="PlaceHolder 4"/>
          <p:cNvSpPr>
            <a:spLocks noGrp="1"/>
          </p:cNvSpPr>
          <p:nvPr>
            <p:ph type="ftr"/>
          </p:nvPr>
        </p:nvSpPr>
        <p:spPr>
          <a:xfrm>
            <a:off x="5870520" y="173160"/>
            <a:ext cx="2212560" cy="301320"/>
          </a:xfrm>
          <a:prstGeom prst="rect">
            <a:avLst/>
          </a:prstGeom>
        </p:spPr>
        <p:txBody>
          <a:bodyPr lIns="90000" rIns="90000" tIns="45000" bIns="45000" anchor="b"/>
          <a:p>
            <a:pPr algn="r">
              <a:lnSpc>
                <a:spcPct val="100000"/>
              </a:lnSpc>
            </a:pPr>
            <a:r>
              <a:rPr b="0" lang="ru-RU" sz="1200" spc="-1" strike="noStrike">
                <a:solidFill>
                  <a:srgbClr val="262626"/>
                </a:solidFill>
                <a:latin typeface="Arial"/>
              </a:rPr>
              <a:t>www.website.com</a:t>
            </a:r>
            <a:endParaRPr b="0" lang="ru-RU" sz="1200" spc="-1" strike="noStrike">
              <a:latin typeface="Times New Roman"/>
            </a:endParaRPr>
          </a:p>
        </p:txBody>
      </p:sp>
      <p:sp>
        <p:nvSpPr>
          <p:cNvPr id="57" name="PlaceHolder 5"/>
          <p:cNvSpPr>
            <a:spLocks noGrp="1"/>
          </p:cNvSpPr>
          <p:nvPr>
            <p:ph type="sldNum"/>
          </p:nvPr>
        </p:nvSpPr>
        <p:spPr>
          <a:xfrm>
            <a:off x="8179920" y="173160"/>
            <a:ext cx="502560" cy="301320"/>
          </a:xfrm>
          <a:prstGeom prst="rect">
            <a:avLst/>
          </a:prstGeom>
        </p:spPr>
        <p:txBody>
          <a:bodyPr lIns="90000" rIns="90000" tIns="45000" bIns="45000" anchor="b"/>
          <a:p>
            <a:pPr algn="ctr">
              <a:lnSpc>
                <a:spcPct val="100000"/>
              </a:lnSpc>
            </a:pPr>
            <a:fld id="{B420298B-A8BD-4B21-9F74-F68B4D1E67D4}" type="slidenum">
              <a:rPr b="1" lang="ru-RU" sz="1200" spc="-1" strike="noStrike">
                <a:solidFill>
                  <a:srgbClr val="262626"/>
                </a:solidFill>
                <a:latin typeface="Arial"/>
              </a:rPr>
              <a:t>&lt;номер&gt;</a:t>
            </a:fld>
            <a:endParaRPr b="0" lang="ru-RU"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94" name="Графический объект 17" descr=""/>
          <p:cNvPicPr/>
          <p:nvPr/>
        </p:nvPicPr>
        <p:blipFill>
          <a:blip r:embed="rId2"/>
          <a:stretch/>
        </p:blipFill>
        <p:spPr>
          <a:xfrm>
            <a:off x="5245920" y="3240"/>
            <a:ext cx="3897720" cy="749880"/>
          </a:xfrm>
          <a:prstGeom prst="rect">
            <a:avLst/>
          </a:prstGeom>
          <a:ln>
            <a:noFill/>
          </a:ln>
        </p:spPr>
      </p:pic>
      <p:pic>
        <p:nvPicPr>
          <p:cNvPr id="95" name="Графический объект 18" descr=""/>
          <p:cNvPicPr/>
          <p:nvPr/>
        </p:nvPicPr>
        <p:blipFill>
          <a:blip r:embed="rId3"/>
          <a:stretch/>
        </p:blipFill>
        <p:spPr>
          <a:xfrm>
            <a:off x="5105520" y="3240"/>
            <a:ext cx="1007640" cy="1101600"/>
          </a:xfrm>
          <a:prstGeom prst="rect">
            <a:avLst/>
          </a:prstGeom>
          <a:ln>
            <a:noFill/>
          </a:ln>
        </p:spPr>
      </p:pic>
      <p:pic>
        <p:nvPicPr>
          <p:cNvPr id="96" name="Графический объект 20" descr=""/>
          <p:cNvPicPr/>
          <p:nvPr/>
        </p:nvPicPr>
        <p:blipFill>
          <a:blip r:embed="rId4"/>
          <a:stretch/>
        </p:blipFill>
        <p:spPr>
          <a:xfrm>
            <a:off x="0" y="5307120"/>
            <a:ext cx="1218960" cy="1550520"/>
          </a:xfrm>
          <a:prstGeom prst="rect">
            <a:avLst/>
          </a:prstGeom>
          <a:ln>
            <a:noFill/>
          </a:ln>
        </p:spPr>
      </p:pic>
      <p:pic>
        <p:nvPicPr>
          <p:cNvPr id="97" name="Рисунок 26" descr=""/>
          <p:cNvPicPr/>
          <p:nvPr/>
        </p:nvPicPr>
        <p:blipFill>
          <a:blip r:embed="rId5"/>
          <a:stretch/>
        </p:blipFill>
        <p:spPr>
          <a:xfrm>
            <a:off x="-16560" y="4545360"/>
            <a:ext cx="1248120" cy="1569960"/>
          </a:xfrm>
          <a:prstGeom prst="rect">
            <a:avLst/>
          </a:prstGeom>
          <a:ln>
            <a:noFill/>
          </a:ln>
        </p:spPr>
      </p:pic>
      <p:sp>
        <p:nvSpPr>
          <p:cNvPr id="98" name="PlaceHolder 1"/>
          <p:cNvSpPr>
            <a:spLocks noGrp="1"/>
          </p:cNvSpPr>
          <p:nvPr>
            <p:ph type="title"/>
          </p:nvPr>
        </p:nvSpPr>
        <p:spPr>
          <a:xfrm>
            <a:off x="466200" y="384120"/>
            <a:ext cx="4635720" cy="676440"/>
          </a:xfrm>
          <a:prstGeom prst="rect">
            <a:avLst/>
          </a:prstGeom>
        </p:spPr>
        <p:txBody>
          <a:bodyPr lIns="0" rIns="0" tIns="45000" bIns="45000" anchor="ctr"/>
          <a:p>
            <a:pPr marL="182880">
              <a:lnSpc>
                <a:spcPct val="100000"/>
              </a:lnSpc>
            </a:pPr>
            <a:r>
              <a:rPr b="1" lang="ru-RU" sz="4000" spc="-1" strike="noStrike">
                <a:solidFill>
                  <a:srgbClr val="c94c25"/>
                </a:solidFill>
                <a:latin typeface="Segoe UI"/>
              </a:rPr>
              <a:t>Образец заголовка</a:t>
            </a:r>
            <a:endParaRPr b="0" lang="ru-RU" sz="4000" spc="-1" strike="noStrike">
              <a:solidFill>
                <a:srgbClr val="ffffff"/>
              </a:solidFill>
              <a:latin typeface="Arial"/>
            </a:endParaRPr>
          </a:p>
        </p:txBody>
      </p:sp>
      <p:sp>
        <p:nvSpPr>
          <p:cNvPr id="99" name="PlaceHolder 2"/>
          <p:cNvSpPr>
            <a:spLocks noGrp="1"/>
          </p:cNvSpPr>
          <p:nvPr>
            <p:ph type="body"/>
          </p:nvPr>
        </p:nvSpPr>
        <p:spPr>
          <a:xfrm>
            <a:off x="457200" y="1600200"/>
            <a:ext cx="8229240" cy="4571640"/>
          </a:xfrm>
          <a:prstGeom prst="rect">
            <a:avLst/>
          </a:prstGeom>
        </p:spPr>
        <p:txBody>
          <a:bodyPr lIns="90000" rIns="90000" tIns="45000" bIns="45000"/>
          <a:p>
            <a:pPr marL="448200" indent="-383760">
              <a:lnSpc>
                <a:spcPct val="100000"/>
              </a:lnSpc>
              <a:spcBef>
                <a:spcPts val="561"/>
              </a:spcBef>
              <a:spcAft>
                <a:spcPts val="1001"/>
              </a:spcAft>
              <a:buClr>
                <a:srgbClr val="c94c25"/>
              </a:buClr>
              <a:buSzPct val="80000"/>
              <a:buFont typeface="Arial"/>
              <a:buChar char="•"/>
            </a:pPr>
            <a:r>
              <a:rPr b="0" lang="ru-RU" sz="2800" spc="-1" strike="noStrike">
                <a:solidFill>
                  <a:srgbClr val="262626"/>
                </a:solidFill>
                <a:latin typeface="Arial"/>
              </a:rPr>
              <a:t>Образец текста</a:t>
            </a:r>
            <a:endParaRPr b="0" lang="ru-RU" sz="2800" spc="-1" strike="noStrike">
              <a:solidFill>
                <a:srgbClr val="262626"/>
              </a:solidFill>
              <a:latin typeface="Arial"/>
            </a:endParaRPr>
          </a:p>
          <a:p>
            <a:pPr lvl="1" marL="822960" indent="-285480">
              <a:lnSpc>
                <a:spcPct val="100000"/>
              </a:lnSpc>
              <a:spcBef>
                <a:spcPts val="479"/>
              </a:spcBef>
              <a:spcAft>
                <a:spcPts val="1001"/>
              </a:spcAft>
              <a:buClr>
                <a:srgbClr val="c94c25"/>
              </a:buClr>
              <a:buSzPct val="95000"/>
              <a:buFont typeface="Arial"/>
              <a:buChar char="•"/>
            </a:pPr>
            <a:r>
              <a:rPr b="0" lang="ru-RU" sz="2400" spc="-1" strike="noStrike">
                <a:solidFill>
                  <a:srgbClr val="262626"/>
                </a:solidFill>
                <a:latin typeface="Arial"/>
              </a:rPr>
              <a:t>Второй уровень</a:t>
            </a:r>
            <a:endParaRPr b="0" lang="ru-RU" sz="2400" spc="-1" strike="noStrike">
              <a:solidFill>
                <a:srgbClr val="262626"/>
              </a:solidFill>
              <a:latin typeface="Arial"/>
            </a:endParaRPr>
          </a:p>
          <a:p>
            <a:pPr lvl="2" marL="1106280" indent="-228240">
              <a:lnSpc>
                <a:spcPct val="100000"/>
              </a:lnSpc>
              <a:spcBef>
                <a:spcPts val="400"/>
              </a:spcBef>
              <a:spcAft>
                <a:spcPts val="1001"/>
              </a:spcAft>
              <a:buClr>
                <a:srgbClr val="c94c25"/>
              </a:buClr>
              <a:buFont typeface="Arial"/>
              <a:buChar char="•"/>
            </a:pPr>
            <a:r>
              <a:rPr b="0" lang="ru-RU" sz="2000" spc="-1" strike="noStrike">
                <a:solidFill>
                  <a:srgbClr val="262626"/>
                </a:solidFill>
                <a:latin typeface="Arial"/>
              </a:rPr>
              <a:t>Третий уровень</a:t>
            </a:r>
            <a:endParaRPr b="0" lang="ru-RU" sz="2000" spc="-1" strike="noStrike">
              <a:solidFill>
                <a:srgbClr val="262626"/>
              </a:solidFill>
              <a:latin typeface="Arial"/>
            </a:endParaRPr>
          </a:p>
          <a:p>
            <a:pPr lvl="3" marL="1371600" indent="-209880">
              <a:lnSpc>
                <a:spcPct val="100000"/>
              </a:lnSpc>
              <a:spcBef>
                <a:spcPts val="360"/>
              </a:spcBef>
              <a:spcAft>
                <a:spcPts val="1001"/>
              </a:spcAft>
              <a:buClr>
                <a:srgbClr val="c94c25"/>
              </a:buClr>
              <a:buFont typeface="Arial"/>
              <a:buChar char="•"/>
            </a:pPr>
            <a:r>
              <a:rPr b="0" lang="ru-RU" sz="1800" spc="-1" strike="noStrike">
                <a:solidFill>
                  <a:srgbClr val="262626"/>
                </a:solidFill>
                <a:latin typeface="Arial"/>
              </a:rPr>
              <a:t>Четвертый уровень</a:t>
            </a:r>
            <a:endParaRPr b="0" lang="ru-RU" sz="1800" spc="-1" strike="noStrike">
              <a:solidFill>
                <a:srgbClr val="262626"/>
              </a:solidFill>
              <a:latin typeface="Arial"/>
            </a:endParaRPr>
          </a:p>
          <a:p>
            <a:pPr lvl="4" marL="1600200" indent="-209880">
              <a:lnSpc>
                <a:spcPct val="100000"/>
              </a:lnSpc>
              <a:spcBef>
                <a:spcPts val="360"/>
              </a:spcBef>
              <a:spcAft>
                <a:spcPts val="1001"/>
              </a:spcAft>
              <a:buClr>
                <a:srgbClr val="c94c25"/>
              </a:buClr>
              <a:buFont typeface="Arial"/>
              <a:buChar char="•"/>
            </a:pPr>
            <a:r>
              <a:rPr b="0" lang="ru-RU" sz="1800" spc="-1" strike="noStrike">
                <a:solidFill>
                  <a:srgbClr val="262626"/>
                </a:solidFill>
                <a:latin typeface="Arial"/>
              </a:rPr>
              <a:t>Пятый уровень</a:t>
            </a:r>
            <a:endParaRPr b="0" lang="ru-RU" sz="1800" spc="-1" strike="noStrike">
              <a:solidFill>
                <a:srgbClr val="262626"/>
              </a:solidFill>
              <a:latin typeface="Arial"/>
            </a:endParaRPr>
          </a:p>
        </p:txBody>
      </p:sp>
      <p:sp>
        <p:nvSpPr>
          <p:cNvPr id="100" name="PlaceHolder 3"/>
          <p:cNvSpPr>
            <a:spLocks noGrp="1"/>
          </p:cNvSpPr>
          <p:nvPr>
            <p:ph type="ftr"/>
          </p:nvPr>
        </p:nvSpPr>
        <p:spPr>
          <a:xfrm>
            <a:off x="5870520" y="173160"/>
            <a:ext cx="2212560" cy="300600"/>
          </a:xfrm>
          <a:prstGeom prst="rect">
            <a:avLst/>
          </a:prstGeom>
        </p:spPr>
        <p:txBody>
          <a:bodyPr lIns="90000" rIns="90000" tIns="45000" bIns="45000" anchor="b"/>
          <a:p>
            <a:pPr algn="r">
              <a:lnSpc>
                <a:spcPct val="100000"/>
              </a:lnSpc>
            </a:pPr>
            <a:r>
              <a:rPr b="0" lang="ru-RU" sz="1200" spc="-1" strike="noStrike">
                <a:solidFill>
                  <a:srgbClr val="262626"/>
                </a:solidFill>
                <a:latin typeface="Arial"/>
              </a:rPr>
              <a:t>www.website.com</a:t>
            </a:r>
            <a:endParaRPr b="0" lang="ru-RU" sz="1200" spc="-1" strike="noStrike">
              <a:latin typeface="Times New Roman"/>
            </a:endParaRPr>
          </a:p>
        </p:txBody>
      </p:sp>
      <p:sp>
        <p:nvSpPr>
          <p:cNvPr id="101" name="PlaceHolder 4"/>
          <p:cNvSpPr>
            <a:spLocks noGrp="1"/>
          </p:cNvSpPr>
          <p:nvPr>
            <p:ph type="sldNum"/>
          </p:nvPr>
        </p:nvSpPr>
        <p:spPr>
          <a:xfrm>
            <a:off x="8183880" y="173160"/>
            <a:ext cx="502560" cy="301320"/>
          </a:xfrm>
          <a:prstGeom prst="rect">
            <a:avLst/>
          </a:prstGeom>
        </p:spPr>
        <p:txBody>
          <a:bodyPr lIns="90000" rIns="90000" tIns="45000" bIns="45000" anchor="b"/>
          <a:p>
            <a:pPr algn="ctr">
              <a:lnSpc>
                <a:spcPct val="100000"/>
              </a:lnSpc>
            </a:pPr>
            <a:fld id="{F600A889-2F82-4B50-9A77-42AB8D9BE5E9}" type="slidenum">
              <a:rPr b="1" lang="ru-RU" sz="1200" spc="-1" strike="noStrike">
                <a:solidFill>
                  <a:srgbClr val="262626"/>
                </a:solidFill>
                <a:latin typeface="Arial"/>
              </a:rPr>
              <a:t>&lt;номер&gt;</a:t>
            </a:fld>
            <a:endParaRPr b="0" lang="ru-RU"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38" name="Графический объект 17" descr=""/>
          <p:cNvPicPr/>
          <p:nvPr/>
        </p:nvPicPr>
        <p:blipFill>
          <a:blip r:embed="rId2"/>
          <a:stretch/>
        </p:blipFill>
        <p:spPr>
          <a:xfrm>
            <a:off x="5245920" y="3240"/>
            <a:ext cx="3897720" cy="749880"/>
          </a:xfrm>
          <a:prstGeom prst="rect">
            <a:avLst/>
          </a:prstGeom>
          <a:ln>
            <a:noFill/>
          </a:ln>
        </p:spPr>
      </p:pic>
      <p:pic>
        <p:nvPicPr>
          <p:cNvPr id="139" name="Графический объект 18" descr=""/>
          <p:cNvPicPr/>
          <p:nvPr/>
        </p:nvPicPr>
        <p:blipFill>
          <a:blip r:embed="rId3"/>
          <a:stretch/>
        </p:blipFill>
        <p:spPr>
          <a:xfrm>
            <a:off x="5105520" y="3240"/>
            <a:ext cx="1007640" cy="1101600"/>
          </a:xfrm>
          <a:prstGeom prst="rect">
            <a:avLst/>
          </a:prstGeom>
          <a:ln>
            <a:noFill/>
          </a:ln>
        </p:spPr>
      </p:pic>
      <p:pic>
        <p:nvPicPr>
          <p:cNvPr id="140" name="Графический объект 20" descr=""/>
          <p:cNvPicPr/>
          <p:nvPr/>
        </p:nvPicPr>
        <p:blipFill>
          <a:blip r:embed="rId4"/>
          <a:stretch/>
        </p:blipFill>
        <p:spPr>
          <a:xfrm>
            <a:off x="0" y="5307120"/>
            <a:ext cx="1218960" cy="1550520"/>
          </a:xfrm>
          <a:prstGeom prst="rect">
            <a:avLst/>
          </a:prstGeom>
          <a:ln>
            <a:noFill/>
          </a:ln>
        </p:spPr>
      </p:pic>
      <p:pic>
        <p:nvPicPr>
          <p:cNvPr id="141" name="Рисунок 26" descr=""/>
          <p:cNvPicPr/>
          <p:nvPr/>
        </p:nvPicPr>
        <p:blipFill>
          <a:blip r:embed="rId5"/>
          <a:stretch/>
        </p:blipFill>
        <p:spPr>
          <a:xfrm>
            <a:off x="-16560" y="4545360"/>
            <a:ext cx="1248120" cy="1569960"/>
          </a:xfrm>
          <a:prstGeom prst="rect">
            <a:avLst/>
          </a:prstGeom>
          <a:ln>
            <a:noFill/>
          </a:ln>
        </p:spPr>
      </p:pic>
      <p:pic>
        <p:nvPicPr>
          <p:cNvPr id="142" name="Графический объект 11" descr=""/>
          <p:cNvPicPr/>
          <p:nvPr/>
        </p:nvPicPr>
        <p:blipFill>
          <a:blip r:embed="rId6"/>
          <a:stretch/>
        </p:blipFill>
        <p:spPr>
          <a:xfrm>
            <a:off x="5245920" y="3240"/>
            <a:ext cx="3897720" cy="749880"/>
          </a:xfrm>
          <a:prstGeom prst="rect">
            <a:avLst/>
          </a:prstGeom>
          <a:ln>
            <a:noFill/>
          </a:ln>
        </p:spPr>
      </p:pic>
      <p:pic>
        <p:nvPicPr>
          <p:cNvPr id="143" name="Графический объект 12" descr=""/>
          <p:cNvPicPr/>
          <p:nvPr/>
        </p:nvPicPr>
        <p:blipFill>
          <a:blip r:embed="rId7"/>
          <a:stretch/>
        </p:blipFill>
        <p:spPr>
          <a:xfrm>
            <a:off x="5105520" y="3240"/>
            <a:ext cx="1007640" cy="1101600"/>
          </a:xfrm>
          <a:prstGeom prst="rect">
            <a:avLst/>
          </a:prstGeom>
          <a:ln>
            <a:noFill/>
          </a:ln>
        </p:spPr>
      </p:pic>
      <p:sp>
        <p:nvSpPr>
          <p:cNvPr id="144" name="PlaceHolder 1"/>
          <p:cNvSpPr>
            <a:spLocks noGrp="1"/>
          </p:cNvSpPr>
          <p:nvPr>
            <p:ph type="title"/>
          </p:nvPr>
        </p:nvSpPr>
        <p:spPr>
          <a:xfrm>
            <a:off x="466560" y="381240"/>
            <a:ext cx="4638240" cy="675720"/>
          </a:xfrm>
          <a:prstGeom prst="rect">
            <a:avLst/>
          </a:prstGeom>
        </p:spPr>
        <p:txBody>
          <a:bodyPr lIns="0" rIns="0" tIns="45000" bIns="45000" anchor="ctr"/>
          <a:p>
            <a:pPr marL="182880">
              <a:lnSpc>
                <a:spcPct val="100000"/>
              </a:lnSpc>
            </a:pPr>
            <a:r>
              <a:rPr b="1" lang="ru-RU" sz="4000" spc="-1" strike="noStrike">
                <a:solidFill>
                  <a:srgbClr val="c94c25"/>
                </a:solidFill>
                <a:latin typeface="Segoe UI"/>
              </a:rPr>
              <a:t>Образец заголовка</a:t>
            </a:r>
            <a:endParaRPr b="0" lang="ru-RU" sz="4000" spc="-1" strike="noStrike">
              <a:solidFill>
                <a:srgbClr val="ffffff"/>
              </a:solidFill>
              <a:latin typeface="Arial"/>
            </a:endParaRPr>
          </a:p>
        </p:txBody>
      </p:sp>
      <p:sp>
        <p:nvSpPr>
          <p:cNvPr id="145" name="PlaceHolder 2"/>
          <p:cNvSpPr>
            <a:spLocks noGrp="1"/>
          </p:cNvSpPr>
          <p:nvPr>
            <p:ph type="ftr"/>
          </p:nvPr>
        </p:nvSpPr>
        <p:spPr>
          <a:xfrm>
            <a:off x="5867280" y="174240"/>
            <a:ext cx="2211840" cy="300600"/>
          </a:xfrm>
          <a:prstGeom prst="rect">
            <a:avLst/>
          </a:prstGeom>
        </p:spPr>
        <p:txBody>
          <a:bodyPr lIns="90000" rIns="90000" tIns="45000" bIns="45000" anchor="b"/>
          <a:p>
            <a:pPr algn="r">
              <a:lnSpc>
                <a:spcPct val="100000"/>
              </a:lnSpc>
            </a:pPr>
            <a:r>
              <a:rPr b="0" lang="ru-RU" sz="1200" spc="-1" strike="noStrike">
                <a:solidFill>
                  <a:srgbClr val="262626"/>
                </a:solidFill>
                <a:latin typeface="Arial"/>
              </a:rPr>
              <a:t>www.website.com</a:t>
            </a:r>
            <a:endParaRPr b="0" lang="ru-RU" sz="1200" spc="-1" strike="noStrike">
              <a:latin typeface="Times New Roman"/>
            </a:endParaRPr>
          </a:p>
        </p:txBody>
      </p:sp>
      <p:sp>
        <p:nvSpPr>
          <p:cNvPr id="146" name="PlaceHolder 3"/>
          <p:cNvSpPr>
            <a:spLocks noGrp="1"/>
          </p:cNvSpPr>
          <p:nvPr>
            <p:ph type="sldNum"/>
          </p:nvPr>
        </p:nvSpPr>
        <p:spPr>
          <a:xfrm>
            <a:off x="8183880" y="173160"/>
            <a:ext cx="502560" cy="301320"/>
          </a:xfrm>
          <a:prstGeom prst="rect">
            <a:avLst/>
          </a:prstGeom>
        </p:spPr>
        <p:txBody>
          <a:bodyPr lIns="90000" rIns="90000" tIns="45000" bIns="45000" anchor="b"/>
          <a:p>
            <a:pPr algn="ctr">
              <a:lnSpc>
                <a:spcPct val="100000"/>
              </a:lnSpc>
            </a:pPr>
            <a:fld id="{079CBDC9-91AF-49EB-961C-CD492BBCC895}" type="slidenum">
              <a:rPr b="1" lang="ru-RU" sz="1200" spc="-1" strike="noStrike">
                <a:solidFill>
                  <a:srgbClr val="262626"/>
                </a:solidFill>
                <a:latin typeface="Arial"/>
              </a:rPr>
              <a:t>&lt;номер&gt;</a:t>
            </a:fld>
            <a:endParaRPr b="0" lang="ru-RU" sz="1200" spc="-1" strike="noStrike">
              <a:latin typeface="Times New Roman"/>
            </a:endParaRPr>
          </a:p>
        </p:txBody>
      </p:sp>
      <p:sp>
        <p:nvSpPr>
          <p:cNvPr id="147" name="PlaceHolder 4"/>
          <p:cNvSpPr>
            <a:spLocks noGrp="1"/>
          </p:cNvSpPr>
          <p:nvPr>
            <p:ph type="body"/>
          </p:nvPr>
        </p:nvSpPr>
        <p:spPr>
          <a:xfrm>
            <a:off x="457200" y="1425600"/>
            <a:ext cx="7726320" cy="571320"/>
          </a:xfrm>
          <a:prstGeom prst="rect">
            <a:avLst/>
          </a:prstGeom>
        </p:spPr>
        <p:txBody>
          <a:bodyPr lIns="90000" rIns="90000" tIns="45000" bIns="45000">
            <a:normAutofit/>
          </a:bodyPr>
          <a:p>
            <a:pPr marL="64080">
              <a:lnSpc>
                <a:spcPct val="100000"/>
              </a:lnSpc>
              <a:spcBef>
                <a:spcPts val="400"/>
              </a:spcBef>
              <a:spcAft>
                <a:spcPts val="1001"/>
              </a:spcAft>
            </a:pPr>
            <a:r>
              <a:rPr b="0" lang="ru-RU" sz="2000" spc="-1" strike="noStrike">
                <a:solidFill>
                  <a:srgbClr val="262626"/>
                </a:solidFill>
                <a:latin typeface="Arial"/>
              </a:rPr>
              <a:t>Образец текста</a:t>
            </a:r>
            <a:endParaRPr b="0" lang="ru-RU" sz="2000" spc="-1" strike="noStrike">
              <a:solidFill>
                <a:srgbClr val="262626"/>
              </a:solidFill>
              <a:latin typeface="Arial"/>
            </a:endParaRPr>
          </a:p>
        </p:txBody>
      </p:sp>
    </p:spTree>
  </p:cSld>
  <p:clrMap bg1="lt1" bg2="lt2" tx1="dk1" tx2="dk2" accent1="accent1" accent2="accent2" accent3="accent3" accent4="accent4" accent5="accent5" accent6="accent6" hlink="hlink" folHlink="folHlink"/>
  <p:sldLayoutIdLst>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Lst>
</p:sldMaster>
</file>

<file path=ppt/slides/_rels/slide1.xml.rels><?xml version="1.0" encoding="UTF-8"?>
<Relationships xmlns="http://schemas.openxmlformats.org/package/2006/relationships"><Relationship Id="rId1" Type="http://schemas.openxmlformats.org/officeDocument/2006/relationships/image" Target="../media/image24.pn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image" Target="../media/image31.png"/><Relationship Id="rId2"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image" Target="../media/image25.png"/><Relationship Id="rId2" Type="http://schemas.openxmlformats.org/officeDocument/2006/relationships/slideLayout" Target="../slideLayouts/slideLayout16.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26.png"/><Relationship Id="rId2" Type="http://schemas.openxmlformats.org/officeDocument/2006/relationships/image" Target="../media/image27.png"/><Relationship Id="rId3" Type="http://schemas.openxmlformats.org/officeDocument/2006/relationships/image" Target="../media/image28.jpeg"/><Relationship Id="rId4" Type="http://schemas.openxmlformats.org/officeDocument/2006/relationships/slideLayout" Target="../slideLayouts/slideLayout16.xml"/><Relationship Id="rId5"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29.jpeg"/><Relationship Id="rId2" Type="http://schemas.openxmlformats.org/officeDocument/2006/relationships/slideLayout" Target="../slideLayouts/slideLayout16.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30.jpeg"/><Relationship Id="rId2" Type="http://schemas.openxmlformats.org/officeDocument/2006/relationships/slideLayout" Target="../slideLayouts/slideLayout16.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TextShape 1"/>
          <p:cNvSpPr txBox="1"/>
          <p:nvPr/>
        </p:nvSpPr>
        <p:spPr>
          <a:xfrm>
            <a:off x="3276720" y="533520"/>
            <a:ext cx="5326560" cy="2187360"/>
          </a:xfrm>
          <a:prstGeom prst="rect">
            <a:avLst/>
          </a:prstGeom>
          <a:noFill/>
          <a:ln>
            <a:noFill/>
          </a:ln>
        </p:spPr>
        <p:txBody>
          <a:bodyPr lIns="0" rIns="0" tIns="45000" bIns="45000" anchor="b"/>
          <a:p>
            <a:pPr marL="182880" algn="r">
              <a:lnSpc>
                <a:spcPct val="100000"/>
              </a:lnSpc>
            </a:pPr>
            <a:r>
              <a:rPr b="1" lang="ru-RU" sz="4500" spc="-1" strike="noStrike">
                <a:solidFill>
                  <a:srgbClr val="262626"/>
                </a:solidFill>
                <a:latin typeface="Segoe UI"/>
              </a:rPr>
              <a:t>Отчетность</a:t>
            </a:r>
            <a:br/>
            <a:r>
              <a:rPr b="0" lang="ru-RU" sz="4500" spc="-1" strike="noStrike">
                <a:solidFill>
                  <a:srgbClr val="262626"/>
                </a:solidFill>
                <a:latin typeface="Segoe UI"/>
              </a:rPr>
              <a:t>НКО</a:t>
            </a:r>
            <a:endParaRPr b="0" lang="ru-RU" sz="4500" spc="-1" strike="noStrike">
              <a:solidFill>
                <a:srgbClr val="ffffff"/>
              </a:solidFill>
              <a:latin typeface="Arial"/>
            </a:endParaRPr>
          </a:p>
        </p:txBody>
      </p:sp>
      <p:sp>
        <p:nvSpPr>
          <p:cNvPr id="190" name="TextShape 2"/>
          <p:cNvSpPr txBox="1"/>
          <p:nvPr/>
        </p:nvSpPr>
        <p:spPr>
          <a:xfrm>
            <a:off x="4932000" y="5090040"/>
            <a:ext cx="3878640" cy="1234080"/>
          </a:xfrm>
          <a:prstGeom prst="rect">
            <a:avLst/>
          </a:prstGeom>
          <a:noFill/>
          <a:ln>
            <a:noFill/>
          </a:ln>
        </p:spPr>
        <p:txBody>
          <a:bodyPr lIns="90000" rIns="90000" tIns="45000" bIns="45000">
            <a:normAutofit/>
          </a:bodyPr>
          <a:p>
            <a:pPr algn="ctr">
              <a:lnSpc>
                <a:spcPct val="100000"/>
              </a:lnSpc>
              <a:spcAft>
                <a:spcPts val="1001"/>
              </a:spcAft>
            </a:pPr>
            <a:r>
              <a:rPr b="0" lang="ru-RU" sz="2800" spc="-1" strike="noStrike">
                <a:solidFill>
                  <a:srgbClr val="5c5c5c"/>
                </a:solidFill>
                <a:latin typeface="Arial"/>
              </a:rPr>
              <a:t>ОГКУ «Ресурсный центр по поддержке НКО Иркутской области»</a:t>
            </a:r>
            <a:endParaRPr b="0" lang="ru-RU" sz="2800" spc="-1" strike="noStrike">
              <a:latin typeface="Arial"/>
            </a:endParaRPr>
          </a:p>
        </p:txBody>
      </p:sp>
      <p:pic>
        <p:nvPicPr>
          <p:cNvPr id="191" name="Рисунок 3" descr=""/>
          <p:cNvPicPr/>
          <p:nvPr/>
        </p:nvPicPr>
        <p:blipFill>
          <a:blip r:embed="rId1"/>
          <a:stretch/>
        </p:blipFill>
        <p:spPr>
          <a:xfrm>
            <a:off x="802440" y="141480"/>
            <a:ext cx="1255680" cy="1599120"/>
          </a:xfrm>
          <a:prstGeom prst="rect">
            <a:avLst/>
          </a:prstGeom>
          <a:ln>
            <a:noFill/>
          </a:ln>
        </p:spPr>
      </p:pic>
      <p:sp>
        <p:nvSpPr>
          <p:cNvPr id="192" name="CustomShape 3"/>
          <p:cNvSpPr/>
          <p:nvPr/>
        </p:nvSpPr>
        <p:spPr>
          <a:xfrm>
            <a:off x="-180360" y="1740960"/>
            <a:ext cx="3221640" cy="501840"/>
          </a:xfrm>
          <a:prstGeom prst="rect">
            <a:avLst/>
          </a:prstGeom>
          <a:noFill/>
          <a:ln>
            <a:noFill/>
          </a:ln>
        </p:spPr>
        <p:style>
          <a:lnRef idx="0"/>
          <a:fillRef idx="0"/>
          <a:effectRef idx="0"/>
          <a:fontRef idx="minor"/>
        </p:style>
        <p:txBody>
          <a:bodyPr lIns="90000" rIns="90000" tIns="45000" bIns="45000"/>
          <a:p>
            <a:pPr algn="ctr">
              <a:lnSpc>
                <a:spcPct val="100000"/>
              </a:lnSpc>
            </a:pPr>
            <a:r>
              <a:rPr b="0" lang="ru-RU" sz="900" spc="-1" strike="noStrike">
                <a:solidFill>
                  <a:srgbClr val="000000"/>
                </a:solidFill>
                <a:latin typeface="Century Gothic"/>
              </a:rPr>
              <a:t>АППАРАТ ГУБЕРНАТОРА ИРКУТСКОЙ ОБЛАСТИ И </a:t>
            </a:r>
            <a:endParaRPr b="0" lang="ru-RU" sz="900" spc="-1" strike="noStrike">
              <a:latin typeface="Arial"/>
            </a:endParaRPr>
          </a:p>
          <a:p>
            <a:pPr algn="ctr">
              <a:lnSpc>
                <a:spcPct val="100000"/>
              </a:lnSpc>
            </a:pPr>
            <a:r>
              <a:rPr b="0" lang="ru-RU" sz="900" spc="-1" strike="noStrike">
                <a:solidFill>
                  <a:srgbClr val="000000"/>
                </a:solidFill>
                <a:latin typeface="Century Gothic"/>
              </a:rPr>
              <a:t>ПРАВИТЕЛЬСТВА </a:t>
            </a:r>
            <a:endParaRPr b="0" lang="ru-RU" sz="900" spc="-1" strike="noStrike">
              <a:latin typeface="Arial"/>
            </a:endParaRPr>
          </a:p>
          <a:p>
            <a:pPr algn="ctr">
              <a:lnSpc>
                <a:spcPct val="100000"/>
              </a:lnSpc>
            </a:pPr>
            <a:r>
              <a:rPr b="0" lang="ru-RU" sz="900" spc="-1" strike="noStrike">
                <a:solidFill>
                  <a:srgbClr val="000000"/>
                </a:solidFill>
                <a:latin typeface="Century Gothic"/>
              </a:rPr>
              <a:t>ИРКУТСКОЙ ОБЛАСТИ</a:t>
            </a:r>
            <a:endParaRPr b="0" lang="ru-RU" sz="900" spc="-1" strike="noStrike">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TextShape 1"/>
          <p:cNvSpPr txBox="1"/>
          <p:nvPr/>
        </p:nvSpPr>
        <p:spPr>
          <a:xfrm>
            <a:off x="466560" y="381240"/>
            <a:ext cx="4638240" cy="675720"/>
          </a:xfrm>
          <a:prstGeom prst="rect">
            <a:avLst/>
          </a:prstGeom>
          <a:noFill/>
          <a:ln>
            <a:noFill/>
          </a:ln>
        </p:spPr>
        <p:txBody>
          <a:bodyPr lIns="0" rIns="0" tIns="45000" bIns="45000" anchor="ctr"/>
          <a:p>
            <a:pPr marL="182880">
              <a:lnSpc>
                <a:spcPct val="100000"/>
              </a:lnSpc>
            </a:pPr>
            <a:r>
              <a:rPr b="1" lang="ru-RU" sz="4000" spc="-1" strike="noStrike">
                <a:solidFill>
                  <a:srgbClr val="c94c25"/>
                </a:solidFill>
                <a:latin typeface="Segoe UI"/>
              </a:rPr>
              <a:t>Отчетность за сотрудников НКО </a:t>
            </a:r>
            <a:endParaRPr b="0" lang="ru-RU" sz="4000" spc="-1" strike="noStrike">
              <a:solidFill>
                <a:srgbClr val="ffffff"/>
              </a:solidFill>
              <a:latin typeface="Arial"/>
            </a:endParaRPr>
          </a:p>
        </p:txBody>
      </p:sp>
      <p:sp>
        <p:nvSpPr>
          <p:cNvPr id="216" name="TextShape 2"/>
          <p:cNvSpPr txBox="1"/>
          <p:nvPr/>
        </p:nvSpPr>
        <p:spPr>
          <a:xfrm>
            <a:off x="0" y="1412640"/>
            <a:ext cx="9143640" cy="5445000"/>
          </a:xfrm>
          <a:prstGeom prst="rect">
            <a:avLst/>
          </a:prstGeom>
          <a:noFill/>
          <a:ln>
            <a:noFill/>
          </a:ln>
        </p:spPr>
        <p:txBody>
          <a:bodyPr lIns="90000" rIns="90000" tIns="45000" bIns="45000"/>
          <a:p>
            <a:pPr marL="64080">
              <a:lnSpc>
                <a:spcPct val="100000"/>
              </a:lnSpc>
              <a:spcBef>
                <a:spcPts val="241"/>
              </a:spcBef>
              <a:spcAft>
                <a:spcPts val="1001"/>
              </a:spcAft>
            </a:pPr>
            <a:r>
              <a:rPr b="1" lang="ru-RU" sz="1200" spc="-1" strike="noStrike">
                <a:solidFill>
                  <a:srgbClr val="262626"/>
                </a:solidFill>
                <a:latin typeface="Arial"/>
              </a:rPr>
              <a:t>Отчетность по страховым взносам</a:t>
            </a:r>
            <a:endParaRPr b="0" lang="ru-RU" sz="1200" spc="-1" strike="noStrike">
              <a:solidFill>
                <a:srgbClr val="262626"/>
              </a:solidFill>
              <a:latin typeface="Arial"/>
            </a:endParaRPr>
          </a:p>
          <a:p>
            <a:pPr marL="64080">
              <a:lnSpc>
                <a:spcPct val="100000"/>
              </a:lnSpc>
              <a:spcBef>
                <a:spcPts val="241"/>
              </a:spcBef>
              <a:spcAft>
                <a:spcPts val="1001"/>
              </a:spcAft>
            </a:pPr>
            <a:r>
              <a:rPr b="0" lang="ru-RU" sz="1200" spc="-1" strike="noStrike">
                <a:solidFill>
                  <a:srgbClr val="262626"/>
                </a:solidFill>
                <a:latin typeface="Arial"/>
              </a:rPr>
              <a:t>Все некоммерческие организации обязаны своевременно сдать отчетность в Фонд соцстрахования и в Пенсионный фонд РФ. Отчеты НКО 2019 по внебюджетным фондам сдаются согласно правилам, общим для предприятий всех видов деятельности. </a:t>
            </a:r>
            <a:endParaRPr b="0" lang="ru-RU" sz="1200" spc="-1" strike="noStrike">
              <a:solidFill>
                <a:srgbClr val="262626"/>
              </a:solidFill>
              <a:latin typeface="Arial"/>
            </a:endParaRPr>
          </a:p>
          <a:p>
            <a:pPr marL="64080">
              <a:lnSpc>
                <a:spcPct val="100000"/>
              </a:lnSpc>
              <a:spcBef>
                <a:spcPts val="241"/>
              </a:spcBef>
              <a:spcAft>
                <a:spcPts val="1001"/>
              </a:spcAft>
            </a:pPr>
            <a:r>
              <a:rPr b="0" lang="ru-RU" sz="1200" spc="-1" strike="noStrike">
                <a:solidFill>
                  <a:srgbClr val="262626"/>
                </a:solidFill>
                <a:latin typeface="Arial"/>
              </a:rPr>
              <a:t>Некоммерческими организациями заполняются следующие документы: </a:t>
            </a:r>
            <a:endParaRPr b="0" lang="ru-RU" sz="1200" spc="-1" strike="noStrike">
              <a:solidFill>
                <a:srgbClr val="262626"/>
              </a:solidFill>
              <a:latin typeface="Arial"/>
            </a:endParaRPr>
          </a:p>
          <a:p>
            <a:pPr marL="64080">
              <a:lnSpc>
                <a:spcPct val="100000"/>
              </a:lnSpc>
              <a:spcBef>
                <a:spcPts val="241"/>
              </a:spcBef>
              <a:spcAft>
                <a:spcPts val="1001"/>
              </a:spcAft>
            </a:pPr>
            <a:r>
              <a:rPr b="1" lang="ru-RU" sz="1200" spc="-1" strike="noStrike">
                <a:solidFill>
                  <a:srgbClr val="262626"/>
                </a:solidFill>
                <a:latin typeface="Arial"/>
              </a:rPr>
              <a:t>Отчеты в ИФНС</a:t>
            </a:r>
            <a:r>
              <a:rPr b="0" lang="ru-RU" sz="1200" spc="-1" strike="noStrike">
                <a:solidFill>
                  <a:srgbClr val="262626"/>
                </a:solidFill>
                <a:latin typeface="Arial"/>
              </a:rPr>
              <a:t> - расчет страховых взносов (РСВ). Предоставляется ежеквартально до </a:t>
            </a:r>
            <a:r>
              <a:rPr b="1" lang="ru-RU" sz="1200" spc="-1" strike="noStrike">
                <a:solidFill>
                  <a:srgbClr val="262626"/>
                </a:solidFill>
                <a:latin typeface="Arial"/>
              </a:rPr>
              <a:t>30 числа</a:t>
            </a:r>
            <a:r>
              <a:rPr b="0" lang="ru-RU" sz="1200" spc="-1" strike="noStrike">
                <a:solidFill>
                  <a:srgbClr val="262626"/>
                </a:solidFill>
                <a:latin typeface="Arial"/>
              </a:rPr>
              <a:t>. </a:t>
            </a:r>
            <a:endParaRPr b="0" lang="ru-RU" sz="1200" spc="-1" strike="noStrike">
              <a:solidFill>
                <a:srgbClr val="262626"/>
              </a:solidFill>
              <a:latin typeface="Arial"/>
            </a:endParaRPr>
          </a:p>
          <a:p>
            <a:pPr marL="64080">
              <a:lnSpc>
                <a:spcPct val="100000"/>
              </a:lnSpc>
              <a:spcBef>
                <a:spcPts val="241"/>
              </a:spcBef>
              <a:spcAft>
                <a:spcPts val="1001"/>
              </a:spcAft>
            </a:pPr>
            <a:r>
              <a:rPr b="1" lang="ru-RU" sz="1200" spc="-1" strike="noStrike">
                <a:solidFill>
                  <a:srgbClr val="262626"/>
                </a:solidFill>
                <a:latin typeface="Arial"/>
              </a:rPr>
              <a:t>Отчеты в ФСС </a:t>
            </a:r>
            <a:r>
              <a:rPr b="0" lang="ru-RU" sz="1200" spc="-1" strike="noStrike">
                <a:solidFill>
                  <a:srgbClr val="262626"/>
                </a:solidFill>
                <a:latin typeface="Arial"/>
              </a:rPr>
              <a:t>– форма 4-ФСС сдается в фонд соцстрахования НКО. Она может быть представлена в электронном формате или на бумаге, при этом сроки дачи отчетности в ФСС отличаются. </a:t>
            </a:r>
            <a:endParaRPr b="0" lang="ru-RU" sz="1200" spc="-1" strike="noStrike">
              <a:solidFill>
                <a:srgbClr val="262626"/>
              </a:solidFill>
              <a:latin typeface="Arial"/>
            </a:endParaRPr>
          </a:p>
          <a:p>
            <a:pPr marL="64080">
              <a:lnSpc>
                <a:spcPct val="100000"/>
              </a:lnSpc>
              <a:spcBef>
                <a:spcPts val="241"/>
              </a:spcBef>
              <a:spcAft>
                <a:spcPts val="1001"/>
              </a:spcAft>
            </a:pPr>
            <a:r>
              <a:rPr b="0" lang="ru-RU" sz="1200" spc="-1" strike="noStrike">
                <a:solidFill>
                  <a:srgbClr val="262626"/>
                </a:solidFill>
                <a:latin typeface="Arial"/>
              </a:rPr>
              <a:t>    • </a:t>
            </a:r>
            <a:r>
              <a:rPr b="0" lang="ru-RU" sz="1200" spc="-1" strike="noStrike">
                <a:solidFill>
                  <a:srgbClr val="262626"/>
                </a:solidFill>
                <a:latin typeface="Arial"/>
              </a:rPr>
              <a:t>в электронном виде подается до </a:t>
            </a:r>
            <a:r>
              <a:rPr b="1" lang="ru-RU" sz="1200" spc="-1" strike="noStrike">
                <a:solidFill>
                  <a:srgbClr val="262626"/>
                </a:solidFill>
                <a:latin typeface="Arial"/>
              </a:rPr>
              <a:t>25 числа </a:t>
            </a:r>
            <a:r>
              <a:rPr b="0" lang="ru-RU" sz="1200" spc="-1" strike="noStrike">
                <a:solidFill>
                  <a:srgbClr val="262626"/>
                </a:solidFill>
                <a:latin typeface="Arial"/>
              </a:rPr>
              <a:t>следующего месяца;</a:t>
            </a:r>
            <a:endParaRPr b="0" lang="ru-RU" sz="1200" spc="-1" strike="noStrike">
              <a:solidFill>
                <a:srgbClr val="262626"/>
              </a:solidFill>
              <a:latin typeface="Arial"/>
            </a:endParaRPr>
          </a:p>
          <a:p>
            <a:pPr marL="64080">
              <a:lnSpc>
                <a:spcPct val="100000"/>
              </a:lnSpc>
              <a:spcBef>
                <a:spcPts val="241"/>
              </a:spcBef>
              <a:spcAft>
                <a:spcPts val="1001"/>
              </a:spcAft>
            </a:pPr>
            <a:r>
              <a:rPr b="0" lang="ru-RU" sz="1200" spc="-1" strike="noStrike">
                <a:solidFill>
                  <a:srgbClr val="262626"/>
                </a:solidFill>
                <a:latin typeface="Arial"/>
              </a:rPr>
              <a:t>    • </a:t>
            </a:r>
            <a:r>
              <a:rPr b="0" lang="ru-RU" sz="1200" spc="-1" strike="noStrike">
                <a:solidFill>
                  <a:srgbClr val="262626"/>
                </a:solidFill>
                <a:latin typeface="Arial"/>
              </a:rPr>
              <a:t>на бумажных носителях необходимо подать до </a:t>
            </a:r>
            <a:r>
              <a:rPr b="1" lang="ru-RU" sz="1200" spc="-1" strike="noStrike">
                <a:solidFill>
                  <a:srgbClr val="262626"/>
                </a:solidFill>
                <a:latin typeface="Arial"/>
              </a:rPr>
              <a:t>20 числа </a:t>
            </a:r>
            <a:r>
              <a:rPr b="0" lang="ru-RU" sz="1200" spc="-1" strike="noStrike">
                <a:solidFill>
                  <a:srgbClr val="262626"/>
                </a:solidFill>
                <a:latin typeface="Arial"/>
              </a:rPr>
              <a:t>следующего месяца;</a:t>
            </a:r>
            <a:endParaRPr b="0" lang="ru-RU" sz="1200" spc="-1" strike="noStrike">
              <a:solidFill>
                <a:srgbClr val="262626"/>
              </a:solidFill>
              <a:latin typeface="Arial"/>
            </a:endParaRPr>
          </a:p>
          <a:p>
            <a:pPr marL="64080">
              <a:lnSpc>
                <a:spcPct val="100000"/>
              </a:lnSpc>
              <a:spcBef>
                <a:spcPts val="241"/>
              </a:spcBef>
              <a:spcAft>
                <a:spcPts val="1001"/>
              </a:spcAft>
            </a:pPr>
            <a:r>
              <a:rPr b="0" lang="ru-RU" sz="1200" spc="-1" strike="noStrike">
                <a:solidFill>
                  <a:srgbClr val="262626"/>
                </a:solidFill>
                <a:latin typeface="Arial"/>
              </a:rPr>
              <a:t>Если в некоммерческой организации за отчетный период не числятся постоянные сотрудники, то она должна сдать в фонд соцстраха нулевую отчетность НКО. Сроки ее представления – до </a:t>
            </a:r>
            <a:r>
              <a:rPr b="1" lang="ru-RU" sz="1200" spc="-1" strike="noStrike">
                <a:solidFill>
                  <a:srgbClr val="262626"/>
                </a:solidFill>
                <a:latin typeface="Arial"/>
              </a:rPr>
              <a:t>20 числа </a:t>
            </a:r>
            <a:r>
              <a:rPr b="0" lang="ru-RU" sz="1200" spc="-1" strike="noStrike">
                <a:solidFill>
                  <a:srgbClr val="262626"/>
                </a:solidFill>
                <a:latin typeface="Arial"/>
              </a:rPr>
              <a:t>месяца, последующего за отчетным периодом. </a:t>
            </a:r>
            <a:endParaRPr b="0" lang="ru-RU" sz="1200" spc="-1" strike="noStrike">
              <a:solidFill>
                <a:srgbClr val="262626"/>
              </a:solidFill>
              <a:latin typeface="Arial"/>
            </a:endParaRPr>
          </a:p>
          <a:p>
            <a:pPr marL="64080">
              <a:lnSpc>
                <a:spcPct val="100000"/>
              </a:lnSpc>
              <a:spcBef>
                <a:spcPts val="241"/>
              </a:spcBef>
              <a:spcAft>
                <a:spcPts val="1001"/>
              </a:spcAft>
            </a:pPr>
            <a:r>
              <a:rPr b="1" lang="ru-RU" sz="1200" spc="-1" strike="noStrike">
                <a:solidFill>
                  <a:srgbClr val="262626"/>
                </a:solidFill>
                <a:latin typeface="Arial"/>
              </a:rPr>
              <a:t>Отчеты в ПФР </a:t>
            </a:r>
            <a:r>
              <a:rPr b="0" lang="ru-RU" sz="1200" spc="-1" strike="noStrike">
                <a:solidFill>
                  <a:srgbClr val="262626"/>
                </a:solidFill>
                <a:latin typeface="Arial"/>
              </a:rPr>
              <a:t>– отчетность в Пенсионный фонд РФ сдается на бумажных носителях или в электронной форме.</a:t>
            </a:r>
            <a:endParaRPr b="0" lang="ru-RU" sz="1200" spc="-1" strike="noStrike">
              <a:solidFill>
                <a:srgbClr val="262626"/>
              </a:solidFill>
              <a:latin typeface="Arial"/>
            </a:endParaRPr>
          </a:p>
          <a:p>
            <a:pPr marL="64080">
              <a:lnSpc>
                <a:spcPct val="100000"/>
              </a:lnSpc>
              <a:spcBef>
                <a:spcPts val="241"/>
              </a:spcBef>
              <a:spcAft>
                <a:spcPts val="1001"/>
              </a:spcAft>
            </a:pPr>
            <a:r>
              <a:rPr b="1" lang="ru-RU" sz="1200" spc="-1" strike="noStrike">
                <a:solidFill>
                  <a:srgbClr val="262626"/>
                </a:solidFill>
                <a:latin typeface="Arial"/>
              </a:rPr>
              <a:t>СЗВ-М</a:t>
            </a:r>
            <a:r>
              <a:rPr b="0" lang="ru-RU" sz="1200" spc="-1" strike="noStrike">
                <a:solidFill>
                  <a:srgbClr val="262626"/>
                </a:solidFill>
                <a:latin typeface="Arial"/>
              </a:rPr>
              <a:t> - ежемесячно в ПФР до </a:t>
            </a:r>
            <a:r>
              <a:rPr b="1" lang="ru-RU" sz="1200" spc="-1" strike="noStrike">
                <a:solidFill>
                  <a:srgbClr val="262626"/>
                </a:solidFill>
                <a:latin typeface="Arial"/>
              </a:rPr>
              <a:t>15 числа </a:t>
            </a:r>
            <a:r>
              <a:rPr b="0" lang="ru-RU" sz="1200" spc="-1" strike="noStrike">
                <a:solidFill>
                  <a:srgbClr val="262626"/>
                </a:solidFill>
                <a:latin typeface="Arial"/>
              </a:rPr>
              <a:t>следующего месяца, даже если нет сотрудников.</a:t>
            </a:r>
            <a:endParaRPr b="0" lang="ru-RU" sz="1200" spc="-1" strike="noStrike">
              <a:solidFill>
                <a:srgbClr val="262626"/>
              </a:solidFill>
              <a:latin typeface="Arial"/>
            </a:endParaRPr>
          </a:p>
          <a:p>
            <a:pPr marL="64080">
              <a:lnSpc>
                <a:spcPct val="100000"/>
              </a:lnSpc>
              <a:spcBef>
                <a:spcPts val="241"/>
              </a:spcBef>
              <a:spcAft>
                <a:spcPts val="1001"/>
              </a:spcAft>
            </a:pPr>
            <a:r>
              <a:rPr b="1" lang="ru-RU" sz="1200" spc="-1" strike="noStrike">
                <a:solidFill>
                  <a:srgbClr val="262626"/>
                </a:solidFill>
                <a:latin typeface="Arial"/>
              </a:rPr>
              <a:t>СЗВ-СТАЖ</a:t>
            </a:r>
            <a:r>
              <a:rPr b="0" lang="ru-RU" sz="1200" spc="-1" strike="noStrike">
                <a:solidFill>
                  <a:srgbClr val="262626"/>
                </a:solidFill>
                <a:latin typeface="Arial"/>
              </a:rPr>
              <a:t> - ежегодно до </a:t>
            </a:r>
            <a:r>
              <a:rPr b="1" lang="ru-RU" sz="1200" spc="-1" strike="noStrike">
                <a:solidFill>
                  <a:srgbClr val="262626"/>
                </a:solidFill>
                <a:latin typeface="Arial"/>
              </a:rPr>
              <a:t>1 марта</a:t>
            </a:r>
            <a:r>
              <a:rPr b="0" lang="ru-RU" sz="1200" spc="-1" strike="noStrike">
                <a:solidFill>
                  <a:srgbClr val="262626"/>
                </a:solidFill>
                <a:latin typeface="Arial"/>
              </a:rPr>
              <a:t>, даже если нет сотрудников.</a:t>
            </a:r>
            <a:endParaRPr b="0" lang="ru-RU" sz="1200" spc="-1" strike="noStrike">
              <a:solidFill>
                <a:srgbClr val="262626"/>
              </a:solidFill>
              <a:latin typeface="Arial"/>
            </a:endParaRPr>
          </a:p>
          <a:p>
            <a:pPr marL="64080" algn="just">
              <a:lnSpc>
                <a:spcPct val="100000"/>
              </a:lnSpc>
              <a:spcBef>
                <a:spcPts val="241"/>
              </a:spcBef>
              <a:spcAft>
                <a:spcPts val="1001"/>
              </a:spcAft>
            </a:pPr>
            <a:r>
              <a:rPr b="1" lang="ru-RU" sz="1200" spc="-1" strike="noStrike">
                <a:solidFill>
                  <a:srgbClr val="002060"/>
                </a:solidFill>
                <a:latin typeface="Arial"/>
              </a:rPr>
              <a:t>Форма РСВ-1. </a:t>
            </a:r>
            <a:r>
              <a:rPr b="0" lang="ru-RU" sz="1200" spc="-1" strike="noStrike">
                <a:solidFill>
                  <a:srgbClr val="002060"/>
                </a:solidFill>
                <a:latin typeface="Arial"/>
              </a:rPr>
              <a:t>Представляется в территориальные органы ПФР, если среднесписочная численность превышает 25 человек. </a:t>
            </a:r>
            <a:endParaRPr b="0" lang="ru-RU" sz="1200" spc="-1" strike="noStrike">
              <a:solidFill>
                <a:srgbClr val="262626"/>
              </a:solidFill>
              <a:latin typeface="Arial"/>
            </a:endParaRPr>
          </a:p>
          <a:p>
            <a:pPr marL="64080" algn="just">
              <a:lnSpc>
                <a:spcPct val="100000"/>
              </a:lnSpc>
              <a:spcBef>
                <a:spcPts val="241"/>
              </a:spcBef>
              <a:spcAft>
                <a:spcPts val="1001"/>
              </a:spcAft>
            </a:pPr>
            <a:r>
              <a:rPr b="0" lang="ru-RU" sz="1200" spc="-1" strike="noStrike">
                <a:solidFill>
                  <a:srgbClr val="002060"/>
                </a:solidFill>
                <a:latin typeface="Arial"/>
              </a:rPr>
              <a:t>Сроки сдачи следующие: 15 февраля, если отчёт формируется на бумаге; 22 февраля, если сдаётся электронный расчёт.</a:t>
            </a:r>
            <a:endParaRPr b="0" lang="ru-RU" sz="1200" spc="-1" strike="noStrike">
              <a:solidFill>
                <a:srgbClr val="262626"/>
              </a:solidFill>
              <a:latin typeface="Arial"/>
            </a:endParaRPr>
          </a:p>
          <a:p>
            <a:pPr marL="64080">
              <a:lnSpc>
                <a:spcPct val="100000"/>
              </a:lnSpc>
              <a:spcBef>
                <a:spcPts val="281"/>
              </a:spcBef>
              <a:spcAft>
                <a:spcPts val="1001"/>
              </a:spcAft>
            </a:pPr>
            <a:endParaRPr b="0" lang="ru-RU" sz="1200" spc="-1" strike="noStrike">
              <a:solidFill>
                <a:srgbClr val="262626"/>
              </a:solidFill>
              <a:latin typeface="Arial"/>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TextShape 1"/>
          <p:cNvSpPr txBox="1"/>
          <p:nvPr/>
        </p:nvSpPr>
        <p:spPr>
          <a:xfrm>
            <a:off x="0" y="0"/>
            <a:ext cx="6300000" cy="1056600"/>
          </a:xfrm>
          <a:prstGeom prst="rect">
            <a:avLst/>
          </a:prstGeom>
          <a:noFill/>
          <a:ln>
            <a:noFill/>
          </a:ln>
        </p:spPr>
        <p:txBody>
          <a:bodyPr lIns="0" rIns="0" tIns="45000" bIns="45000" anchor="ctr"/>
          <a:p>
            <a:pPr marL="182880">
              <a:lnSpc>
                <a:spcPct val="100000"/>
              </a:lnSpc>
            </a:pPr>
            <a:r>
              <a:rPr b="1" lang="ru-RU" sz="4000" spc="-1" strike="noStrike">
                <a:solidFill>
                  <a:srgbClr val="c94c25"/>
                </a:solidFill>
                <a:latin typeface="Segoe UI"/>
              </a:rPr>
              <a:t>Отчеты НКО в Минюст</a:t>
            </a:r>
            <a:endParaRPr b="0" lang="ru-RU" sz="4000" spc="-1" strike="noStrike">
              <a:solidFill>
                <a:srgbClr val="ffffff"/>
              </a:solidFill>
              <a:latin typeface="Arial"/>
            </a:endParaRPr>
          </a:p>
        </p:txBody>
      </p:sp>
      <p:sp>
        <p:nvSpPr>
          <p:cNvPr id="218" name="TextShape 2"/>
          <p:cNvSpPr txBox="1"/>
          <p:nvPr/>
        </p:nvSpPr>
        <p:spPr>
          <a:xfrm>
            <a:off x="0" y="1196640"/>
            <a:ext cx="9143640" cy="5661000"/>
          </a:xfrm>
          <a:prstGeom prst="rect">
            <a:avLst/>
          </a:prstGeom>
          <a:noFill/>
          <a:ln>
            <a:noFill/>
          </a:ln>
        </p:spPr>
        <p:txBody>
          <a:bodyPr lIns="90000" rIns="90000" tIns="45000" bIns="45000">
            <a:normAutofit/>
          </a:bodyPr>
          <a:p>
            <a:pPr marL="406800" indent="-342720" algn="just">
              <a:lnSpc>
                <a:spcPct val="100000"/>
              </a:lnSpc>
              <a:spcBef>
                <a:spcPts val="519"/>
              </a:spcBef>
              <a:spcAft>
                <a:spcPts val="1001"/>
              </a:spcAft>
              <a:buClr>
                <a:srgbClr val="c94c25"/>
              </a:buClr>
              <a:buSzPct val="80000"/>
              <a:buFont typeface="Arial"/>
              <a:buChar char="•"/>
            </a:pPr>
            <a:r>
              <a:rPr b="0" lang="ru-RU" sz="2600" spc="-1" strike="noStrike">
                <a:solidFill>
                  <a:srgbClr val="262626"/>
                </a:solidFill>
                <a:latin typeface="Arial"/>
              </a:rPr>
              <a:t>Форма   №0Н0001. В ней должны быть отражены сведения о руководителях, а также о характере деятельности организации. </a:t>
            </a:r>
            <a:endParaRPr b="0" lang="ru-RU" sz="2600" spc="-1" strike="noStrike">
              <a:solidFill>
                <a:srgbClr val="262626"/>
              </a:solidFill>
              <a:latin typeface="Arial"/>
            </a:endParaRPr>
          </a:p>
          <a:p>
            <a:pPr marL="406800" indent="-342720" algn="just">
              <a:lnSpc>
                <a:spcPct val="100000"/>
              </a:lnSpc>
              <a:spcBef>
                <a:spcPts val="519"/>
              </a:spcBef>
              <a:spcAft>
                <a:spcPts val="1001"/>
              </a:spcAft>
              <a:buClr>
                <a:srgbClr val="c94c25"/>
              </a:buClr>
              <a:buSzPct val="80000"/>
              <a:buFont typeface="Arial"/>
              <a:buChar char="•"/>
            </a:pPr>
            <a:r>
              <a:rPr b="0" lang="ru-RU" sz="2600" spc="-1" strike="noStrike">
                <a:solidFill>
                  <a:srgbClr val="262626"/>
                </a:solidFill>
                <a:latin typeface="Arial"/>
              </a:rPr>
              <a:t>Форма  №0Н0002. Заполненный бланк содержит информацию о расходовании целевых денежных средств, а также об использовании имущества.</a:t>
            </a:r>
            <a:endParaRPr b="0" lang="ru-RU" sz="2600" spc="-1" strike="noStrike">
              <a:solidFill>
                <a:srgbClr val="262626"/>
              </a:solidFill>
              <a:latin typeface="Arial"/>
            </a:endParaRPr>
          </a:p>
          <a:p>
            <a:pPr marL="406800" indent="-342720" algn="just">
              <a:lnSpc>
                <a:spcPct val="100000"/>
              </a:lnSpc>
              <a:spcBef>
                <a:spcPts val="519"/>
              </a:spcBef>
              <a:spcAft>
                <a:spcPts val="1001"/>
              </a:spcAft>
              <a:buClr>
                <a:srgbClr val="c94c25"/>
              </a:buClr>
              <a:buSzPct val="80000"/>
              <a:buFont typeface="Arial"/>
              <a:buChar char="•"/>
            </a:pPr>
            <a:r>
              <a:rPr b="0" lang="ru-RU" sz="2600" spc="-1" strike="noStrike">
                <a:solidFill>
                  <a:srgbClr val="262626"/>
                </a:solidFill>
                <a:latin typeface="Arial"/>
              </a:rPr>
              <a:t> </a:t>
            </a:r>
            <a:r>
              <a:rPr b="0" lang="ru-RU" sz="2600" spc="-1" strike="noStrike">
                <a:solidFill>
                  <a:srgbClr val="262626"/>
                </a:solidFill>
                <a:latin typeface="Arial"/>
              </a:rPr>
              <a:t>Форма     №0Н0003. Заполняется на официальном сайте министерства. </a:t>
            </a:r>
            <a:endParaRPr b="0" lang="ru-RU" sz="2600" spc="-1" strike="noStrike">
              <a:solidFill>
                <a:srgbClr val="262626"/>
              </a:solidFill>
              <a:latin typeface="Arial"/>
            </a:endParaRPr>
          </a:p>
          <a:p>
            <a:pPr marL="64080" algn="just">
              <a:lnSpc>
                <a:spcPct val="100000"/>
              </a:lnSpc>
              <a:spcBef>
                <a:spcPts val="519"/>
              </a:spcBef>
              <a:spcAft>
                <a:spcPts val="1001"/>
              </a:spcAft>
            </a:pPr>
            <a:r>
              <a:rPr b="0" lang="ru-RU" sz="2600" spc="-1" strike="noStrike">
                <a:solidFill>
                  <a:srgbClr val="262626"/>
                </a:solidFill>
                <a:latin typeface="Arial"/>
              </a:rPr>
              <a:t>В некоторых случаях НКО могут </a:t>
            </a:r>
            <a:r>
              <a:rPr b="1" lang="ru-RU" sz="2600" spc="-1" strike="noStrike">
                <a:solidFill>
                  <a:srgbClr val="262626"/>
                </a:solidFill>
                <a:latin typeface="Arial"/>
              </a:rPr>
              <a:t>не предоставлять </a:t>
            </a:r>
            <a:r>
              <a:rPr b="0" lang="ru-RU" sz="2600" spc="-1" strike="noStrike">
                <a:solidFill>
                  <a:srgbClr val="262626"/>
                </a:solidFill>
                <a:latin typeface="Arial"/>
              </a:rPr>
              <a:t>указанные отчеты. Такая возможность появляется, если: </a:t>
            </a:r>
            <a:r>
              <a:rPr b="1" lang="ru-RU" sz="2600" spc="-1" strike="noStrike">
                <a:solidFill>
                  <a:srgbClr val="262626"/>
                </a:solidFill>
                <a:latin typeface="Arial"/>
              </a:rPr>
              <a:t>в НКО не было поступлений активов от иностранных лиц, международных предприятий и т. п.; учредителями или участниками не являются иностранные граждане; общая сумма поступлений за год не превышает 3 миллиона рублей</a:t>
            </a:r>
            <a:r>
              <a:rPr b="0" lang="ru-RU" sz="2600" spc="-1" strike="noStrike">
                <a:solidFill>
                  <a:srgbClr val="262626"/>
                </a:solidFill>
                <a:latin typeface="Arial"/>
              </a:rPr>
              <a:t>. </a:t>
            </a:r>
            <a:endParaRPr b="0" lang="ru-RU" sz="2600" spc="-1" strike="noStrike">
              <a:solidFill>
                <a:srgbClr val="262626"/>
              </a:solidFill>
              <a:latin typeface="Arial"/>
            </a:endParaRPr>
          </a:p>
          <a:p>
            <a:pPr marL="64080" algn="just">
              <a:lnSpc>
                <a:spcPct val="100000"/>
              </a:lnSpc>
              <a:spcBef>
                <a:spcPts val="519"/>
              </a:spcBef>
              <a:spcAft>
                <a:spcPts val="1001"/>
              </a:spcAft>
            </a:pPr>
            <a:r>
              <a:rPr b="0" lang="ru-RU" sz="2600" spc="-1" strike="noStrike">
                <a:solidFill>
                  <a:srgbClr val="262626"/>
                </a:solidFill>
                <a:latin typeface="Arial"/>
              </a:rPr>
              <a:t>В таком случае вместо форм №0Н0001 и 0Н0002 сдаётся заявление о соответствии требованиям законодательства. Оно составляется в произвольной форме. </a:t>
            </a:r>
            <a:endParaRPr b="0" lang="ru-RU" sz="2600" spc="-1" strike="noStrike">
              <a:solidFill>
                <a:srgbClr val="262626"/>
              </a:solidFill>
              <a:latin typeface="Arial"/>
            </a:endParaRPr>
          </a:p>
          <a:p>
            <a:pPr marL="64080" algn="just">
              <a:lnSpc>
                <a:spcPct val="100000"/>
              </a:lnSpc>
              <a:spcBef>
                <a:spcPts val="519"/>
              </a:spcBef>
              <a:spcAft>
                <a:spcPts val="1001"/>
              </a:spcAft>
            </a:pPr>
            <a:r>
              <a:rPr b="0" lang="ru-RU" sz="2600" spc="-1" strike="noStrike">
                <a:solidFill>
                  <a:srgbClr val="262626"/>
                </a:solidFill>
                <a:latin typeface="Arial"/>
              </a:rPr>
              <a:t>Все перечисленные отчёты нужно предоставить в территориальное управление министерства до 15 апреля года, следующего за отчетным. </a:t>
            </a:r>
            <a:endParaRPr b="0" lang="ru-RU" sz="2600" spc="-1" strike="noStrike">
              <a:solidFill>
                <a:srgbClr val="262626"/>
              </a:solidFill>
              <a:latin typeface="Arial"/>
            </a:endParaRPr>
          </a:p>
          <a:p>
            <a:pPr marL="64080">
              <a:lnSpc>
                <a:spcPct val="100000"/>
              </a:lnSpc>
              <a:spcBef>
                <a:spcPts val="400"/>
              </a:spcBef>
              <a:spcAft>
                <a:spcPts val="1001"/>
              </a:spcAft>
            </a:pPr>
            <a:endParaRPr b="0" lang="ru-RU" sz="2600" spc="-1" strike="noStrike">
              <a:solidFill>
                <a:srgbClr val="262626"/>
              </a:solidFill>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TextShape 1"/>
          <p:cNvSpPr txBox="1"/>
          <p:nvPr/>
        </p:nvSpPr>
        <p:spPr>
          <a:xfrm>
            <a:off x="0" y="1052640"/>
            <a:ext cx="9143640" cy="5805000"/>
          </a:xfrm>
          <a:prstGeom prst="rect">
            <a:avLst/>
          </a:prstGeom>
          <a:noFill/>
          <a:ln>
            <a:noFill/>
          </a:ln>
        </p:spPr>
        <p:txBody>
          <a:bodyPr lIns="90000" rIns="90000" tIns="45000" bIns="45000">
            <a:normAutofit/>
          </a:bodyPr>
          <a:p>
            <a:pPr marL="64080">
              <a:lnSpc>
                <a:spcPct val="100000"/>
              </a:lnSpc>
              <a:spcBef>
                <a:spcPts val="400"/>
              </a:spcBef>
              <a:spcAft>
                <a:spcPts val="1001"/>
              </a:spcAft>
            </a:pPr>
            <a:r>
              <a:rPr b="1" lang="ru-RU" sz="2000" spc="-1" strike="noStrike">
                <a:solidFill>
                  <a:srgbClr val="262626"/>
                </a:solidFill>
                <a:latin typeface="Arial"/>
              </a:rPr>
              <a:t>Важно!</a:t>
            </a:r>
            <a:r>
              <a:rPr b="0" lang="ru-RU" sz="2000" spc="-1" strike="noStrike">
                <a:solidFill>
                  <a:srgbClr val="262626"/>
                </a:solidFill>
                <a:latin typeface="Arial"/>
              </a:rPr>
              <a:t> Предоставление отчетов в Минюст подтверждает намерение НКО работать в текущем году. При отсутствии верно сданных отчетов, Минюст инициирует принудительную ликвидацию НКО и возникает риск дисквалификации лиц, записанных в ЕГРЮЛ.  </a:t>
            </a:r>
            <a:endParaRPr b="0" lang="ru-RU" sz="2000" spc="-1" strike="noStrike">
              <a:solidFill>
                <a:srgbClr val="262626"/>
              </a:solidFill>
              <a:latin typeface="Arial"/>
            </a:endParaRPr>
          </a:p>
          <a:p>
            <a:pPr marL="64080">
              <a:lnSpc>
                <a:spcPct val="100000"/>
              </a:lnSpc>
              <a:spcBef>
                <a:spcPts val="400"/>
              </a:spcBef>
              <a:spcAft>
                <a:spcPts val="1001"/>
              </a:spcAft>
            </a:pPr>
            <a:r>
              <a:rPr b="0" lang="ru-RU" sz="2000" spc="-1" strike="noStrike">
                <a:solidFill>
                  <a:srgbClr val="262626"/>
                </a:solidFill>
                <a:latin typeface="Arial"/>
              </a:rPr>
              <a:t>В отличии от налоговой Минюст не штрафует некоммерческие организации, а действует в следующем порядке:</a:t>
            </a:r>
            <a:endParaRPr b="0" lang="ru-RU" sz="2000" spc="-1" strike="noStrike">
              <a:solidFill>
                <a:srgbClr val="262626"/>
              </a:solidFill>
              <a:latin typeface="Arial"/>
            </a:endParaRPr>
          </a:p>
          <a:p>
            <a:pPr marL="406800" indent="-342720">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НКО получает на юридический адрес предписание сдать отчетность. </a:t>
            </a:r>
            <a:endParaRPr b="0" lang="ru-RU" sz="2000" spc="-1" strike="noStrike">
              <a:solidFill>
                <a:srgbClr val="262626"/>
              </a:solidFill>
              <a:latin typeface="Arial"/>
            </a:endParaRPr>
          </a:p>
          <a:p>
            <a:pPr marL="406800" indent="-342720">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Если за 30 дней НКО не сдала отчетность, инициируется механизм принудительной ликвидации, Минюст принимает соответственное решение.</a:t>
            </a:r>
            <a:endParaRPr b="0" lang="ru-RU" sz="2000" spc="-1" strike="noStrike">
              <a:solidFill>
                <a:srgbClr val="262626"/>
              </a:solidFill>
              <a:latin typeface="Arial"/>
            </a:endParaRPr>
          </a:p>
          <a:p>
            <a:pPr marL="406800" indent="-342720">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Через 10 дней в ЕГРЮЛ появляется запись о предстоящей ликвидации.</a:t>
            </a:r>
            <a:endParaRPr b="0" lang="ru-RU" sz="2000" spc="-1" strike="noStrike">
              <a:solidFill>
                <a:srgbClr val="262626"/>
              </a:solidFill>
              <a:latin typeface="Arial"/>
            </a:endParaRPr>
          </a:p>
          <a:p>
            <a:pPr marL="406800" indent="-342720">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Происходит публикация в вестнике на 3 месяца. НКО должна успеть за этот срок устранить все недостатки. На этом этапе сдать отчетность сложнее, требуется около месяца.</a:t>
            </a:r>
            <a:endParaRPr b="0" lang="ru-RU" sz="2000" spc="-1" strike="noStrike">
              <a:solidFill>
                <a:srgbClr val="262626"/>
              </a:solidFill>
              <a:latin typeface="Arial"/>
            </a:endParaRPr>
          </a:p>
          <a:p>
            <a:pPr marL="406800" indent="-342720">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После публикации вестника за 30 дней НКО вычеркивается из ЕГРЮЛ. </a:t>
            </a:r>
            <a:endParaRPr b="0" lang="ru-RU" sz="2000" spc="-1" strike="noStrike">
              <a:solidFill>
                <a:srgbClr val="262626"/>
              </a:solidFill>
              <a:latin typeface="Arial"/>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TextShape 1"/>
          <p:cNvSpPr txBox="1"/>
          <p:nvPr/>
        </p:nvSpPr>
        <p:spPr>
          <a:xfrm>
            <a:off x="0" y="0"/>
            <a:ext cx="6011640" cy="1056600"/>
          </a:xfrm>
          <a:prstGeom prst="rect">
            <a:avLst/>
          </a:prstGeom>
          <a:noFill/>
          <a:ln>
            <a:noFill/>
          </a:ln>
        </p:spPr>
        <p:txBody>
          <a:bodyPr lIns="0" rIns="0" tIns="45000" bIns="45000" anchor="ctr"/>
          <a:p>
            <a:pPr marL="182880">
              <a:lnSpc>
                <a:spcPct val="100000"/>
              </a:lnSpc>
            </a:pPr>
            <a:r>
              <a:rPr b="1" lang="ru-RU" sz="4000" spc="-1" strike="noStrike">
                <a:solidFill>
                  <a:srgbClr val="c94c25"/>
                </a:solidFill>
                <a:latin typeface="Segoe UI"/>
              </a:rPr>
              <a:t>Отчетность в Росстат</a:t>
            </a:r>
            <a:endParaRPr b="0" lang="ru-RU" sz="4000" spc="-1" strike="noStrike">
              <a:solidFill>
                <a:srgbClr val="ffffff"/>
              </a:solidFill>
              <a:latin typeface="Arial"/>
            </a:endParaRPr>
          </a:p>
        </p:txBody>
      </p:sp>
      <p:sp>
        <p:nvSpPr>
          <p:cNvPr id="221" name="TextShape 2"/>
          <p:cNvSpPr txBox="1"/>
          <p:nvPr/>
        </p:nvSpPr>
        <p:spPr>
          <a:xfrm>
            <a:off x="0" y="1056960"/>
            <a:ext cx="9143640" cy="5800680"/>
          </a:xfrm>
          <a:prstGeom prst="rect">
            <a:avLst/>
          </a:prstGeom>
          <a:noFill/>
          <a:ln>
            <a:noFill/>
          </a:ln>
        </p:spPr>
        <p:txBody>
          <a:bodyPr lIns="90000" rIns="90000" tIns="45000" bIns="45000">
            <a:normAutofit/>
          </a:bodyPr>
          <a:p>
            <a:pPr marL="64080">
              <a:lnSpc>
                <a:spcPct val="100000"/>
              </a:lnSpc>
              <a:spcBef>
                <a:spcPts val="400"/>
              </a:spcBef>
              <a:spcAft>
                <a:spcPts val="1001"/>
              </a:spcAft>
            </a:pPr>
            <a:r>
              <a:rPr b="0" lang="ru-RU" sz="2000" spc="-1" strike="noStrike">
                <a:solidFill>
                  <a:srgbClr val="262626"/>
                </a:solidFill>
                <a:latin typeface="Arial"/>
              </a:rPr>
              <a:t>Все НКО обязаны представить в Росстат бухгалтерский баланс.</a:t>
            </a:r>
            <a:endParaRPr b="0" lang="ru-RU" sz="2000" spc="-1" strike="noStrike">
              <a:solidFill>
                <a:srgbClr val="262626"/>
              </a:solidFill>
              <a:latin typeface="Arial"/>
            </a:endParaRPr>
          </a:p>
          <a:p>
            <a:pPr marL="64080">
              <a:lnSpc>
                <a:spcPct val="100000"/>
              </a:lnSpc>
              <a:spcBef>
                <a:spcPts val="400"/>
              </a:spcBef>
              <a:spcAft>
                <a:spcPts val="1001"/>
              </a:spcAft>
            </a:pPr>
            <a:r>
              <a:rPr b="0" lang="ru-RU" sz="2000" spc="-1" strike="noStrike">
                <a:solidFill>
                  <a:srgbClr val="262626"/>
                </a:solidFill>
                <a:latin typeface="Arial"/>
              </a:rPr>
              <a:t>В государственные статистические органы субъекты некоммерческой деятельности должны сдать в обязательном порядке следующие документы:</a:t>
            </a:r>
            <a:endParaRPr b="0" lang="ru-RU" sz="2000" spc="-1" strike="noStrike">
              <a:solidFill>
                <a:srgbClr val="262626"/>
              </a:solidFill>
              <a:latin typeface="Arial"/>
            </a:endParaRPr>
          </a:p>
          <a:p>
            <a:pPr marL="406800" indent="-342720">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бухгалтерская отчетность, предоставленная в ИФНС, до 1 апреля года, последующего за отчетным периодом;</a:t>
            </a:r>
            <a:endParaRPr b="0" lang="ru-RU" sz="2000" spc="-1" strike="noStrike">
              <a:solidFill>
                <a:srgbClr val="262626"/>
              </a:solidFill>
              <a:latin typeface="Arial"/>
            </a:endParaRPr>
          </a:p>
          <a:p>
            <a:pPr marL="406800" indent="-342720">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форма №1-НКО – в отчете указывается информация о деятельности некоммерческого предприятия, представить его необходимо до 1 апреля года, последующего за отчетным периодом;</a:t>
            </a:r>
            <a:endParaRPr b="0" lang="ru-RU" sz="2000" spc="-1" strike="noStrike">
              <a:solidFill>
                <a:srgbClr val="262626"/>
              </a:solidFill>
              <a:latin typeface="Arial"/>
            </a:endParaRPr>
          </a:p>
          <a:p>
            <a:pPr marL="406800" indent="-342720">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форма №11 (краткая) – в документе указывается информация об имеющихся основных средствах, их количестве и движении. Форму необходимо сдавать каждый год один раз до 1 апреля.</a:t>
            </a:r>
            <a:endParaRPr b="0" lang="ru-RU" sz="2000" spc="-1" strike="noStrike">
              <a:solidFill>
                <a:srgbClr val="262626"/>
              </a:solidFill>
              <a:latin typeface="Arial"/>
            </a:endParaRPr>
          </a:p>
          <a:p>
            <a:pPr marL="406800" indent="-342720">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1-СОНКО - Сведения о деятельности социально ориентированной некоммерческой организации. Форму необходимо сдавать каждый год один раз до 1 апреля.</a:t>
            </a:r>
            <a:endParaRPr b="0" lang="ru-RU" sz="2000" spc="-1" strike="noStrike">
              <a:solidFill>
                <a:srgbClr val="262626"/>
              </a:solidFill>
              <a:latin typeface="Arial"/>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TextShape 1"/>
          <p:cNvSpPr txBox="1"/>
          <p:nvPr/>
        </p:nvSpPr>
        <p:spPr>
          <a:xfrm>
            <a:off x="0" y="0"/>
            <a:ext cx="5105160" cy="2132640"/>
          </a:xfrm>
          <a:prstGeom prst="rect">
            <a:avLst/>
          </a:prstGeom>
          <a:noFill/>
          <a:ln>
            <a:noFill/>
          </a:ln>
        </p:spPr>
        <p:txBody>
          <a:bodyPr lIns="0" rIns="0" tIns="45000" bIns="45000" anchor="ctr"/>
          <a:p>
            <a:pPr marL="182880" algn="ctr">
              <a:lnSpc>
                <a:spcPct val="100000"/>
              </a:lnSpc>
            </a:pPr>
            <a:r>
              <a:rPr b="1" lang="ru-RU" sz="4000" spc="-1" strike="noStrike">
                <a:solidFill>
                  <a:srgbClr val="c94c25"/>
                </a:solidFill>
                <a:latin typeface="Segoe UI"/>
              </a:rPr>
              <a:t>Контактная информация</a:t>
            </a:r>
            <a:endParaRPr b="0" lang="ru-RU" sz="4000" spc="-1" strike="noStrike">
              <a:solidFill>
                <a:srgbClr val="ffffff"/>
              </a:solidFill>
              <a:latin typeface="Arial"/>
            </a:endParaRPr>
          </a:p>
        </p:txBody>
      </p:sp>
      <p:sp>
        <p:nvSpPr>
          <p:cNvPr id="223" name="TextShape 2"/>
          <p:cNvSpPr txBox="1"/>
          <p:nvPr/>
        </p:nvSpPr>
        <p:spPr>
          <a:xfrm>
            <a:off x="457200" y="2041200"/>
            <a:ext cx="7726320" cy="4339800"/>
          </a:xfrm>
          <a:prstGeom prst="rect">
            <a:avLst/>
          </a:prstGeom>
          <a:noFill/>
          <a:ln>
            <a:noFill/>
          </a:ln>
        </p:spPr>
        <p:txBody>
          <a:bodyPr lIns="90000" rIns="90000" tIns="45000" bIns="45000">
            <a:normAutofit/>
          </a:bodyPr>
          <a:p>
            <a:pPr>
              <a:lnSpc>
                <a:spcPct val="100000"/>
              </a:lnSpc>
              <a:spcBef>
                <a:spcPts val="581"/>
              </a:spcBef>
              <a:spcAft>
                <a:spcPts val="1001"/>
              </a:spcAft>
            </a:pPr>
            <a:endParaRPr b="0" lang="ru-RU" sz="2800" spc="-1" strike="noStrike">
              <a:solidFill>
                <a:srgbClr val="262626"/>
              </a:solidFill>
              <a:latin typeface="Arial"/>
            </a:endParaRPr>
          </a:p>
          <a:p>
            <a:pPr>
              <a:lnSpc>
                <a:spcPct val="170000"/>
              </a:lnSpc>
            </a:pPr>
            <a:r>
              <a:rPr b="1" lang="ru-RU" sz="3100" spc="-1" strike="noStrike">
                <a:solidFill>
                  <a:srgbClr val="000000"/>
                </a:solidFill>
                <a:latin typeface="Arial"/>
              </a:rPr>
              <a:t>ОГКУ «Ресурсный центр по поддержке некоммерческих организаций Иркутской области»</a:t>
            </a:r>
            <a:endParaRPr b="0" lang="ru-RU" sz="3100" spc="-1" strike="noStrike">
              <a:solidFill>
                <a:srgbClr val="262626"/>
              </a:solidFill>
              <a:latin typeface="Arial"/>
            </a:endParaRPr>
          </a:p>
          <a:p>
            <a:pPr>
              <a:lnSpc>
                <a:spcPct val="170000"/>
              </a:lnSpc>
            </a:pPr>
            <a:r>
              <a:rPr b="1" lang="ru-RU" sz="3100" spc="-1" strike="noStrike">
                <a:solidFill>
                  <a:srgbClr val="000000"/>
                </a:solidFill>
                <a:latin typeface="Arial"/>
              </a:rPr>
              <a:t>664003, Россия, г. Иркутск, ул. Ленина, дом 54</a:t>
            </a:r>
            <a:endParaRPr b="0" lang="ru-RU" sz="3100" spc="-1" strike="noStrike">
              <a:solidFill>
                <a:srgbClr val="262626"/>
              </a:solidFill>
              <a:latin typeface="Arial"/>
            </a:endParaRPr>
          </a:p>
          <a:p>
            <a:pPr>
              <a:lnSpc>
                <a:spcPct val="170000"/>
              </a:lnSpc>
            </a:pPr>
            <a:r>
              <a:rPr b="1" lang="ru-RU" sz="3100" spc="-1" strike="noStrike">
                <a:solidFill>
                  <a:srgbClr val="000000"/>
                </a:solidFill>
                <a:latin typeface="Arial"/>
              </a:rPr>
              <a:t>тел.: 8 (3952) 202-142</a:t>
            </a:r>
            <a:endParaRPr b="0" lang="ru-RU" sz="3100" spc="-1" strike="noStrike">
              <a:solidFill>
                <a:srgbClr val="262626"/>
              </a:solidFill>
              <a:latin typeface="Arial"/>
            </a:endParaRPr>
          </a:p>
          <a:p>
            <a:pPr>
              <a:lnSpc>
                <a:spcPct val="170000"/>
              </a:lnSpc>
            </a:pPr>
            <a:r>
              <a:rPr b="1" lang="ru-RU" sz="3100" spc="-1" strike="noStrike">
                <a:solidFill>
                  <a:srgbClr val="000000"/>
                </a:solidFill>
                <a:latin typeface="Arial"/>
              </a:rPr>
              <a:t>E-mail: resurscenter.ngo@gmail.com</a:t>
            </a:r>
            <a:endParaRPr b="0" lang="ru-RU" sz="3100" spc="-1" strike="noStrike">
              <a:solidFill>
                <a:srgbClr val="262626"/>
              </a:solidFill>
              <a:latin typeface="Arial"/>
            </a:endParaRPr>
          </a:p>
          <a:p>
            <a:pPr marL="64080">
              <a:lnSpc>
                <a:spcPct val="100000"/>
              </a:lnSpc>
              <a:spcBef>
                <a:spcPts val="400"/>
              </a:spcBef>
              <a:spcAft>
                <a:spcPts val="1001"/>
              </a:spcAft>
            </a:pPr>
            <a:endParaRPr b="0" lang="ru-RU" sz="3100" spc="-1" strike="noStrike">
              <a:solidFill>
                <a:srgbClr val="262626"/>
              </a:solidFill>
              <a:latin typeface="Arial"/>
            </a:endParaRPr>
          </a:p>
          <a:p>
            <a:pPr marL="64080">
              <a:lnSpc>
                <a:spcPct val="100000"/>
              </a:lnSpc>
              <a:spcBef>
                <a:spcPts val="400"/>
              </a:spcBef>
              <a:spcAft>
                <a:spcPts val="1001"/>
              </a:spcAft>
            </a:pPr>
            <a:endParaRPr b="0" lang="ru-RU" sz="3100" spc="-1" strike="noStrike">
              <a:solidFill>
                <a:srgbClr val="262626"/>
              </a:solidFill>
              <a:latin typeface="Arial"/>
            </a:endParaRPr>
          </a:p>
        </p:txBody>
      </p:sp>
      <p:pic>
        <p:nvPicPr>
          <p:cNvPr id="224" name="Рисунок 7" descr=""/>
          <p:cNvPicPr/>
          <p:nvPr/>
        </p:nvPicPr>
        <p:blipFill>
          <a:blip r:embed="rId1"/>
          <a:stretch/>
        </p:blipFill>
        <p:spPr>
          <a:xfrm>
            <a:off x="7244280" y="1038960"/>
            <a:ext cx="941040" cy="1001520"/>
          </a:xfrm>
          <a:prstGeom prst="rect">
            <a:avLst/>
          </a:prstGeom>
          <a:ln>
            <a:noFill/>
          </a:ln>
        </p:spPr>
      </p:pic>
      <p:sp>
        <p:nvSpPr>
          <p:cNvPr id="225" name="CustomShape 3"/>
          <p:cNvSpPr/>
          <p:nvPr/>
        </p:nvSpPr>
        <p:spPr>
          <a:xfrm>
            <a:off x="6757200" y="2100600"/>
            <a:ext cx="2132640" cy="467280"/>
          </a:xfrm>
          <a:prstGeom prst="rect">
            <a:avLst/>
          </a:prstGeom>
          <a:noFill/>
          <a:ln>
            <a:noFill/>
          </a:ln>
        </p:spPr>
        <p:style>
          <a:lnRef idx="0"/>
          <a:fillRef idx="0"/>
          <a:effectRef idx="0"/>
          <a:fontRef idx="minor"/>
        </p:style>
        <p:txBody>
          <a:bodyPr lIns="90000" rIns="90000" tIns="45000" bIns="45000"/>
          <a:p>
            <a:pPr algn="ctr">
              <a:lnSpc>
                <a:spcPct val="100000"/>
              </a:lnSpc>
            </a:pPr>
            <a:r>
              <a:rPr b="0" lang="ru-RU" sz="830" spc="-1" strike="noStrike">
                <a:solidFill>
                  <a:srgbClr val="000000"/>
                </a:solidFill>
                <a:latin typeface="Century Gothic"/>
              </a:rPr>
              <a:t>АППАРАТ ГУБЕРНАТОРА ИРКУТСКОЙ ОБЛАСТИ И ПРАВИТЕЛЬСТВА </a:t>
            </a:r>
            <a:endParaRPr b="0" lang="ru-RU" sz="830" spc="-1" strike="noStrike">
              <a:latin typeface="Arial"/>
            </a:endParaRPr>
          </a:p>
          <a:p>
            <a:pPr algn="ctr">
              <a:lnSpc>
                <a:spcPct val="100000"/>
              </a:lnSpc>
            </a:pPr>
            <a:r>
              <a:rPr b="0" lang="ru-RU" sz="830" spc="-1" strike="noStrike">
                <a:solidFill>
                  <a:srgbClr val="000000"/>
                </a:solidFill>
                <a:latin typeface="Century Gothic"/>
              </a:rPr>
              <a:t>ИРКУТСКОЙ ОБЛАСТИ</a:t>
            </a:r>
            <a:endParaRPr b="0" lang="ru-RU" sz="830" spc="-1" strike="noStrike">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extShape 1"/>
          <p:cNvSpPr txBox="1"/>
          <p:nvPr/>
        </p:nvSpPr>
        <p:spPr>
          <a:xfrm>
            <a:off x="457200" y="1196640"/>
            <a:ext cx="5338440" cy="5472360"/>
          </a:xfrm>
          <a:prstGeom prst="rect">
            <a:avLst/>
          </a:prstGeom>
          <a:noFill/>
          <a:ln>
            <a:noFill/>
          </a:ln>
        </p:spPr>
        <p:txBody>
          <a:bodyPr lIns="90000" rIns="90000" tIns="45000" bIns="45000">
            <a:normAutofit/>
          </a:bodyPr>
          <a:p>
            <a:pPr marL="64080">
              <a:lnSpc>
                <a:spcPct val="100000"/>
              </a:lnSpc>
              <a:spcBef>
                <a:spcPts val="519"/>
              </a:spcBef>
              <a:spcAft>
                <a:spcPts val="1001"/>
              </a:spcAft>
            </a:pPr>
            <a:r>
              <a:rPr b="0" lang="ru-RU" sz="2600" spc="-1" strike="noStrike">
                <a:solidFill>
                  <a:srgbClr val="262626"/>
                </a:solidFill>
                <a:latin typeface="Arial"/>
              </a:rPr>
              <a:t>К некоммерческим организациям относятся субъекты, деятельность которых не связана с получением прибыли. В НКО доходы, полученные в результате выполняемых действий, не могут быть распределены между учредителями, что является основным отличием от коммерческих предприятий. Некоммерческие организации имеют собственный баланс и устав, на основании которого совершают свою деятельность, могут открывать банковские счета. Также НКО разрешается иметь штампы, печати и эмблемы на которых указано их название. </a:t>
            </a:r>
            <a:endParaRPr b="0" lang="ru-RU" sz="2600" spc="-1" strike="noStrike">
              <a:solidFill>
                <a:srgbClr val="262626"/>
              </a:solidFill>
              <a:latin typeface="Arial"/>
            </a:endParaRPr>
          </a:p>
        </p:txBody>
      </p:sp>
      <p:pic>
        <p:nvPicPr>
          <p:cNvPr id="194" name="Объект 6" descr=""/>
          <p:cNvPicPr/>
          <p:nvPr/>
        </p:nvPicPr>
        <p:blipFill>
          <a:blip r:embed="rId1"/>
          <a:stretch/>
        </p:blipFill>
        <p:spPr>
          <a:xfrm>
            <a:off x="5796000" y="1769400"/>
            <a:ext cx="2870640" cy="334188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95" name="Графический объект 16" descr=""/>
          <p:cNvPicPr/>
          <p:nvPr/>
        </p:nvPicPr>
        <p:blipFill>
          <a:blip r:embed="rId1"/>
          <a:stretch/>
        </p:blipFill>
        <p:spPr>
          <a:xfrm>
            <a:off x="1342080" y="2666880"/>
            <a:ext cx="2987640" cy="571320"/>
          </a:xfrm>
          <a:prstGeom prst="rect">
            <a:avLst/>
          </a:prstGeom>
          <a:ln>
            <a:noFill/>
          </a:ln>
        </p:spPr>
      </p:pic>
      <p:pic>
        <p:nvPicPr>
          <p:cNvPr id="196" name="Графический объект 17" descr=""/>
          <p:cNvPicPr/>
          <p:nvPr/>
        </p:nvPicPr>
        <p:blipFill>
          <a:blip r:embed="rId2"/>
          <a:stretch/>
        </p:blipFill>
        <p:spPr>
          <a:xfrm>
            <a:off x="562320" y="2666880"/>
            <a:ext cx="1005120" cy="571320"/>
          </a:xfrm>
          <a:prstGeom prst="rect">
            <a:avLst/>
          </a:prstGeom>
          <a:ln>
            <a:noFill/>
          </a:ln>
        </p:spPr>
      </p:pic>
      <p:sp>
        <p:nvSpPr>
          <p:cNvPr id="197" name="TextShape 1"/>
          <p:cNvSpPr txBox="1"/>
          <p:nvPr/>
        </p:nvSpPr>
        <p:spPr>
          <a:xfrm>
            <a:off x="466560" y="381240"/>
            <a:ext cx="4638240" cy="675720"/>
          </a:xfrm>
          <a:prstGeom prst="rect">
            <a:avLst/>
          </a:prstGeom>
          <a:noFill/>
          <a:ln>
            <a:noFill/>
          </a:ln>
        </p:spPr>
        <p:txBody>
          <a:bodyPr lIns="0" rIns="0" tIns="45000" bIns="45000" anchor="ctr"/>
          <a:p>
            <a:pPr marL="182880">
              <a:lnSpc>
                <a:spcPct val="100000"/>
              </a:lnSpc>
            </a:pPr>
            <a:r>
              <a:rPr b="1" lang="ru-RU" sz="4000" spc="-1" strike="noStrike">
                <a:solidFill>
                  <a:srgbClr val="c94c25"/>
                </a:solidFill>
                <a:latin typeface="Segoe UI"/>
              </a:rPr>
              <a:t>Виды отчетов НКО</a:t>
            </a:r>
            <a:endParaRPr b="0" lang="ru-RU" sz="4000" spc="-1" strike="noStrike">
              <a:solidFill>
                <a:srgbClr val="ffffff"/>
              </a:solidFill>
              <a:latin typeface="Arial"/>
            </a:endParaRPr>
          </a:p>
        </p:txBody>
      </p:sp>
      <p:sp>
        <p:nvSpPr>
          <p:cNvPr id="198" name="TextShape 2"/>
          <p:cNvSpPr txBox="1"/>
          <p:nvPr/>
        </p:nvSpPr>
        <p:spPr>
          <a:xfrm>
            <a:off x="4648320" y="1722600"/>
            <a:ext cx="4038120" cy="4525560"/>
          </a:xfrm>
          <a:prstGeom prst="rect">
            <a:avLst/>
          </a:prstGeom>
          <a:noFill/>
          <a:ln>
            <a:noFill/>
          </a:ln>
        </p:spPr>
        <p:txBody>
          <a:bodyPr lIns="90000" rIns="90000" tIns="45000" bIns="45000">
            <a:normAutofit/>
          </a:bodyPr>
          <a:p>
            <a:pPr marL="448200" indent="-383760">
              <a:lnSpc>
                <a:spcPct val="100000"/>
              </a:lnSpc>
              <a:spcBef>
                <a:spcPts val="561"/>
              </a:spcBef>
              <a:spcAft>
                <a:spcPts val="1001"/>
              </a:spcAft>
              <a:buClr>
                <a:srgbClr val="c94c25"/>
              </a:buClr>
              <a:buSzPct val="80000"/>
              <a:buFont typeface="Arial"/>
              <a:buChar char="•"/>
            </a:pPr>
            <a:r>
              <a:rPr b="0" lang="ru-RU" sz="2800" spc="-1" strike="noStrike">
                <a:solidFill>
                  <a:srgbClr val="262626"/>
                </a:solidFill>
                <a:latin typeface="Arial"/>
              </a:rPr>
              <a:t>Бухгалтерская отчетность НКО</a:t>
            </a:r>
            <a:endParaRPr b="0" lang="ru-RU" sz="2800" spc="-1" strike="noStrike">
              <a:solidFill>
                <a:srgbClr val="262626"/>
              </a:solidFill>
              <a:latin typeface="Arial"/>
            </a:endParaRPr>
          </a:p>
          <a:p>
            <a:pPr marL="448200" indent="-383760">
              <a:lnSpc>
                <a:spcPct val="100000"/>
              </a:lnSpc>
              <a:spcBef>
                <a:spcPts val="561"/>
              </a:spcBef>
              <a:spcAft>
                <a:spcPts val="1001"/>
              </a:spcAft>
              <a:buClr>
                <a:srgbClr val="c94c25"/>
              </a:buClr>
              <a:buSzPct val="80000"/>
              <a:buFont typeface="Arial"/>
              <a:buChar char="•"/>
            </a:pPr>
            <a:r>
              <a:rPr b="0" lang="ru-RU" sz="2800" spc="-1" strike="noStrike">
                <a:solidFill>
                  <a:srgbClr val="262626"/>
                </a:solidFill>
                <a:latin typeface="Arial"/>
              </a:rPr>
              <a:t>Отчеты НКО в Минюст</a:t>
            </a:r>
            <a:endParaRPr b="0" lang="ru-RU" sz="2800" spc="-1" strike="noStrike">
              <a:solidFill>
                <a:srgbClr val="262626"/>
              </a:solidFill>
              <a:latin typeface="Arial"/>
            </a:endParaRPr>
          </a:p>
          <a:p>
            <a:pPr marL="448200" indent="-383760">
              <a:lnSpc>
                <a:spcPct val="100000"/>
              </a:lnSpc>
              <a:spcBef>
                <a:spcPts val="561"/>
              </a:spcBef>
              <a:spcAft>
                <a:spcPts val="1001"/>
              </a:spcAft>
              <a:buClr>
                <a:srgbClr val="c94c25"/>
              </a:buClr>
              <a:buSzPct val="80000"/>
              <a:buFont typeface="Arial"/>
              <a:buChar char="•"/>
            </a:pPr>
            <a:r>
              <a:rPr b="0" lang="ru-RU" sz="2800" spc="-1" strike="noStrike">
                <a:solidFill>
                  <a:srgbClr val="262626"/>
                </a:solidFill>
                <a:latin typeface="Arial"/>
              </a:rPr>
              <a:t>Налоговая отчетность НКО</a:t>
            </a:r>
            <a:endParaRPr b="0" lang="ru-RU" sz="2800" spc="-1" strike="noStrike">
              <a:solidFill>
                <a:srgbClr val="262626"/>
              </a:solidFill>
              <a:latin typeface="Arial"/>
            </a:endParaRPr>
          </a:p>
          <a:p>
            <a:pPr marL="448200" indent="-383760">
              <a:lnSpc>
                <a:spcPct val="100000"/>
              </a:lnSpc>
              <a:spcBef>
                <a:spcPts val="561"/>
              </a:spcBef>
              <a:spcAft>
                <a:spcPts val="1001"/>
              </a:spcAft>
              <a:buClr>
                <a:srgbClr val="c94c25"/>
              </a:buClr>
              <a:buSzPct val="80000"/>
              <a:buFont typeface="Arial"/>
              <a:buChar char="•"/>
            </a:pPr>
            <a:r>
              <a:rPr b="0" lang="ru-RU" sz="2800" spc="-1" strike="noStrike">
                <a:solidFill>
                  <a:srgbClr val="262626"/>
                </a:solidFill>
                <a:latin typeface="Arial"/>
              </a:rPr>
              <a:t>Отчетность за сотрудников НКО</a:t>
            </a:r>
            <a:endParaRPr b="0" lang="ru-RU" sz="2800" spc="-1" strike="noStrike">
              <a:solidFill>
                <a:srgbClr val="262626"/>
              </a:solidFill>
              <a:latin typeface="Arial"/>
            </a:endParaRPr>
          </a:p>
          <a:p>
            <a:pPr marL="448200" indent="-383760">
              <a:lnSpc>
                <a:spcPct val="100000"/>
              </a:lnSpc>
              <a:spcBef>
                <a:spcPts val="561"/>
              </a:spcBef>
              <a:spcAft>
                <a:spcPts val="1001"/>
              </a:spcAft>
              <a:buClr>
                <a:srgbClr val="c94c25"/>
              </a:buClr>
              <a:buSzPct val="80000"/>
              <a:buFont typeface="Arial"/>
              <a:buChar char="•"/>
            </a:pPr>
            <a:r>
              <a:rPr b="0" lang="ru-RU" sz="2800" spc="-1" strike="noStrike">
                <a:solidFill>
                  <a:srgbClr val="262626"/>
                </a:solidFill>
                <a:latin typeface="Arial"/>
              </a:rPr>
              <a:t>Отчетность в Росстат</a:t>
            </a:r>
            <a:endParaRPr b="0" lang="ru-RU" sz="2800" spc="-1" strike="noStrike">
              <a:solidFill>
                <a:srgbClr val="262626"/>
              </a:solidFill>
              <a:latin typeface="Arial"/>
            </a:endParaRPr>
          </a:p>
          <a:p>
            <a:pPr marL="448200" indent="-383760">
              <a:lnSpc>
                <a:spcPct val="100000"/>
              </a:lnSpc>
              <a:spcBef>
                <a:spcPts val="561"/>
              </a:spcBef>
              <a:spcAft>
                <a:spcPts val="1001"/>
              </a:spcAft>
              <a:buClr>
                <a:srgbClr val="c94c25"/>
              </a:buClr>
              <a:buSzPct val="80000"/>
              <a:buFont typeface="Arial"/>
              <a:buChar char="•"/>
            </a:pPr>
            <a:r>
              <a:rPr b="0" lang="ru-RU" sz="2800" spc="-1" strike="noStrike">
                <a:solidFill>
                  <a:srgbClr val="262626"/>
                </a:solidFill>
                <a:latin typeface="Arial"/>
              </a:rPr>
              <a:t>Дополнительные отчеты НКО</a:t>
            </a:r>
            <a:endParaRPr b="0" lang="ru-RU" sz="2800" spc="-1" strike="noStrike">
              <a:solidFill>
                <a:srgbClr val="262626"/>
              </a:solidFill>
              <a:latin typeface="Arial"/>
            </a:endParaRPr>
          </a:p>
          <a:p>
            <a:pPr>
              <a:lnSpc>
                <a:spcPct val="100000"/>
              </a:lnSpc>
              <a:spcBef>
                <a:spcPts val="519"/>
              </a:spcBef>
              <a:spcAft>
                <a:spcPts val="1001"/>
              </a:spcAft>
            </a:pPr>
            <a:endParaRPr b="0" lang="ru-RU" sz="2800" spc="-1" strike="noStrike">
              <a:solidFill>
                <a:srgbClr val="262626"/>
              </a:solidFill>
              <a:latin typeface="Arial"/>
            </a:endParaRPr>
          </a:p>
        </p:txBody>
      </p:sp>
      <p:sp>
        <p:nvSpPr>
          <p:cNvPr id="199" name="CustomShape 3"/>
          <p:cNvSpPr/>
          <p:nvPr/>
        </p:nvSpPr>
        <p:spPr>
          <a:xfrm>
            <a:off x="1066680" y="3625920"/>
            <a:ext cx="2971440" cy="1555200"/>
          </a:xfrm>
          <a:prstGeom prst="rect">
            <a:avLst/>
          </a:prstGeom>
          <a:noFill/>
          <a:ln>
            <a:noFill/>
          </a:ln>
        </p:spPr>
        <p:style>
          <a:lnRef idx="0"/>
          <a:fillRef idx="0"/>
          <a:effectRef idx="0"/>
          <a:fontRef idx="minor"/>
        </p:style>
      </p:sp>
      <p:pic>
        <p:nvPicPr>
          <p:cNvPr id="200" name="Объект 10" descr=""/>
          <p:cNvPicPr/>
          <p:nvPr/>
        </p:nvPicPr>
        <p:blipFill>
          <a:blip r:embed="rId3"/>
          <a:stretch/>
        </p:blipFill>
        <p:spPr>
          <a:xfrm>
            <a:off x="532800" y="2279160"/>
            <a:ext cx="4038120" cy="269352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TextShape 1"/>
          <p:cNvSpPr txBox="1"/>
          <p:nvPr/>
        </p:nvSpPr>
        <p:spPr>
          <a:xfrm>
            <a:off x="466200" y="384120"/>
            <a:ext cx="4635720" cy="676440"/>
          </a:xfrm>
          <a:prstGeom prst="rect">
            <a:avLst/>
          </a:prstGeom>
          <a:noFill/>
          <a:ln>
            <a:noFill/>
          </a:ln>
        </p:spPr>
        <p:txBody>
          <a:bodyPr lIns="0" rIns="0" tIns="45000" bIns="45000" anchor="ctr"/>
          <a:p>
            <a:pPr marL="182880">
              <a:lnSpc>
                <a:spcPct val="100000"/>
              </a:lnSpc>
            </a:pPr>
            <a:r>
              <a:rPr b="1" lang="ru-RU" sz="4000" spc="-1" strike="noStrike">
                <a:solidFill>
                  <a:srgbClr val="c94c25"/>
                </a:solidFill>
                <a:latin typeface="Segoe UI"/>
              </a:rPr>
              <a:t>Бухгалтерская отчетность</a:t>
            </a:r>
            <a:endParaRPr b="0" lang="ru-RU" sz="4000" spc="-1" strike="noStrike">
              <a:solidFill>
                <a:srgbClr val="ffffff"/>
              </a:solidFill>
              <a:latin typeface="Arial"/>
            </a:endParaRPr>
          </a:p>
        </p:txBody>
      </p:sp>
      <p:sp>
        <p:nvSpPr>
          <p:cNvPr id="202" name="TextShape 2"/>
          <p:cNvSpPr txBox="1"/>
          <p:nvPr/>
        </p:nvSpPr>
        <p:spPr>
          <a:xfrm>
            <a:off x="0" y="1412640"/>
            <a:ext cx="9143640" cy="5445000"/>
          </a:xfrm>
          <a:prstGeom prst="rect">
            <a:avLst/>
          </a:prstGeom>
          <a:noFill/>
          <a:ln>
            <a:noFill/>
          </a:ln>
        </p:spPr>
        <p:txBody>
          <a:bodyPr lIns="90000" rIns="90000" tIns="45000" bIns="45000">
            <a:normAutofit/>
          </a:bodyPr>
          <a:p>
            <a:pPr marL="448200" indent="-383760" algn="just">
              <a:lnSpc>
                <a:spcPct val="100000"/>
              </a:lnSpc>
              <a:spcBef>
                <a:spcPts val="561"/>
              </a:spcBef>
              <a:spcAft>
                <a:spcPts val="1001"/>
              </a:spcAft>
              <a:buClr>
                <a:srgbClr val="c94c25"/>
              </a:buClr>
              <a:buSzPct val="80000"/>
              <a:buFont typeface="Arial"/>
              <a:buChar char="•"/>
            </a:pPr>
            <a:r>
              <a:rPr b="0" lang="ru-RU" sz="2800" spc="-1" strike="noStrike">
                <a:solidFill>
                  <a:srgbClr val="262626"/>
                </a:solidFill>
                <a:latin typeface="Arial"/>
              </a:rPr>
              <a:t>Все субъекты некоммерческой деятельности обязаны вести бухгалтерский учет НКО и раз в год представлять бухгалтерскую отчетность согласно общим правилам:</a:t>
            </a:r>
            <a:endParaRPr b="0" lang="ru-RU" sz="2800" spc="-1" strike="noStrike">
              <a:solidFill>
                <a:srgbClr val="262626"/>
              </a:solidFill>
              <a:latin typeface="Arial"/>
            </a:endParaRPr>
          </a:p>
          <a:p>
            <a:pPr marL="448200" indent="-383760" algn="just">
              <a:lnSpc>
                <a:spcPct val="100000"/>
              </a:lnSpc>
              <a:spcBef>
                <a:spcPts val="561"/>
              </a:spcBef>
              <a:spcAft>
                <a:spcPts val="1001"/>
              </a:spcAft>
              <a:buClr>
                <a:srgbClr val="c94c25"/>
              </a:buClr>
              <a:buSzPct val="80000"/>
              <a:buFont typeface="Arial"/>
              <a:buChar char="•"/>
            </a:pPr>
            <a:r>
              <a:rPr b="0" lang="ru-RU" sz="2800" spc="-1" strike="noStrike">
                <a:solidFill>
                  <a:srgbClr val="262626"/>
                </a:solidFill>
                <a:latin typeface="Arial"/>
              </a:rPr>
              <a:t>бухгалтерский баланс НКО;</a:t>
            </a:r>
            <a:endParaRPr b="0" lang="ru-RU" sz="2800" spc="-1" strike="noStrike">
              <a:solidFill>
                <a:srgbClr val="262626"/>
              </a:solidFill>
              <a:latin typeface="Arial"/>
            </a:endParaRPr>
          </a:p>
          <a:p>
            <a:pPr marL="448200" indent="-383760" algn="just">
              <a:lnSpc>
                <a:spcPct val="100000"/>
              </a:lnSpc>
              <a:spcBef>
                <a:spcPts val="561"/>
              </a:spcBef>
              <a:spcAft>
                <a:spcPts val="1001"/>
              </a:spcAft>
              <a:buClr>
                <a:srgbClr val="c94c25"/>
              </a:buClr>
              <a:buSzPct val="80000"/>
              <a:buFont typeface="Arial"/>
              <a:buChar char="•"/>
            </a:pPr>
            <a:r>
              <a:rPr b="0" lang="ru-RU" sz="2800" spc="-1" strike="noStrike">
                <a:solidFill>
                  <a:srgbClr val="262626"/>
                </a:solidFill>
                <a:latin typeface="Arial"/>
              </a:rPr>
              <a:t>отчеты, подтверждающие целевое расходование средств.</a:t>
            </a:r>
            <a:endParaRPr b="0" lang="ru-RU" sz="2800" spc="-1" strike="noStrike">
              <a:solidFill>
                <a:srgbClr val="262626"/>
              </a:solidFill>
              <a:latin typeface="Arial"/>
            </a:endParaRPr>
          </a:p>
          <a:p>
            <a:pPr marL="448200" indent="-383760" algn="just">
              <a:lnSpc>
                <a:spcPct val="100000"/>
              </a:lnSpc>
              <a:spcBef>
                <a:spcPts val="561"/>
              </a:spcBef>
              <a:spcAft>
                <a:spcPts val="1001"/>
              </a:spcAft>
              <a:buClr>
                <a:srgbClr val="c94c25"/>
              </a:buClr>
              <a:buSzPct val="80000"/>
              <a:buFont typeface="Arial"/>
              <a:buChar char="•"/>
            </a:pPr>
            <a:r>
              <a:rPr b="0" lang="ru-RU" sz="2800" spc="-1" strike="noStrike">
                <a:solidFill>
                  <a:srgbClr val="262626"/>
                </a:solidFill>
                <a:latin typeface="Arial"/>
              </a:rPr>
              <a:t>Срок сдачи бухгалтерской отчетности в 2020 году одинаков для всех, независимо от того, полную или упрощенную отчетность они подают – 3 месяца по окончании отчетного года т.е. </a:t>
            </a:r>
            <a:r>
              <a:rPr b="1" lang="ru-RU" sz="2800" spc="-1" strike="noStrike">
                <a:solidFill>
                  <a:srgbClr val="262626"/>
                </a:solidFill>
                <a:latin typeface="Arial"/>
              </a:rPr>
              <a:t>31 марта 2020 года</a:t>
            </a:r>
            <a:r>
              <a:rPr b="0" lang="ru-RU" sz="2800" spc="-1" strike="noStrike">
                <a:solidFill>
                  <a:srgbClr val="262626"/>
                </a:solidFill>
                <a:latin typeface="Arial"/>
              </a:rPr>
              <a:t>.</a:t>
            </a:r>
            <a:endParaRPr b="0" lang="ru-RU" sz="2800" spc="-1" strike="noStrike">
              <a:solidFill>
                <a:srgbClr val="262626"/>
              </a:solid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TextShape 1"/>
          <p:cNvSpPr txBox="1"/>
          <p:nvPr/>
        </p:nvSpPr>
        <p:spPr>
          <a:xfrm>
            <a:off x="-180360" y="332640"/>
            <a:ext cx="5904360" cy="531720"/>
          </a:xfrm>
          <a:prstGeom prst="rect">
            <a:avLst/>
          </a:prstGeom>
          <a:noFill/>
          <a:ln>
            <a:noFill/>
          </a:ln>
        </p:spPr>
        <p:txBody>
          <a:bodyPr lIns="0" rIns="0" tIns="45000" bIns="45000" anchor="ctr"/>
          <a:p>
            <a:pPr marL="182880">
              <a:lnSpc>
                <a:spcPct val="100000"/>
              </a:lnSpc>
            </a:pPr>
            <a:r>
              <a:rPr b="1" lang="ru-RU" sz="4000" spc="-1" strike="noStrike">
                <a:solidFill>
                  <a:srgbClr val="c94c25"/>
                </a:solidFill>
                <a:latin typeface="Segoe UI"/>
              </a:rPr>
              <a:t>Бухгалтерский баланс</a:t>
            </a:r>
            <a:endParaRPr b="0" lang="ru-RU" sz="4000" spc="-1" strike="noStrike">
              <a:solidFill>
                <a:srgbClr val="ffffff"/>
              </a:solidFill>
              <a:latin typeface="Arial"/>
            </a:endParaRPr>
          </a:p>
        </p:txBody>
      </p:sp>
      <p:sp>
        <p:nvSpPr>
          <p:cNvPr id="204" name="TextShape 2"/>
          <p:cNvSpPr txBox="1"/>
          <p:nvPr/>
        </p:nvSpPr>
        <p:spPr>
          <a:xfrm>
            <a:off x="0" y="1124640"/>
            <a:ext cx="6168600" cy="5733000"/>
          </a:xfrm>
          <a:prstGeom prst="rect">
            <a:avLst/>
          </a:prstGeom>
          <a:noFill/>
          <a:ln>
            <a:noFill/>
          </a:ln>
        </p:spPr>
        <p:txBody>
          <a:bodyPr lIns="90000" rIns="90000" tIns="45000" bIns="45000">
            <a:normAutofit/>
          </a:bodyPr>
          <a:p>
            <a:pPr marL="64080" algn="just">
              <a:lnSpc>
                <a:spcPct val="100000"/>
              </a:lnSpc>
              <a:spcBef>
                <a:spcPts val="519"/>
              </a:spcBef>
              <a:spcAft>
                <a:spcPts val="1001"/>
              </a:spcAft>
            </a:pPr>
            <a:r>
              <a:rPr b="0" lang="ru-RU" sz="2600" spc="-1" strike="noStrike">
                <a:solidFill>
                  <a:srgbClr val="262626"/>
                </a:solidFill>
                <a:latin typeface="Arial"/>
              </a:rPr>
              <a:t>Бухгалтерский баланс НКО несколько отличается от баланса, составляемого коммерческими предприятиями. </a:t>
            </a:r>
            <a:endParaRPr b="0" lang="ru-RU" sz="2600" spc="-1" strike="noStrike">
              <a:solidFill>
                <a:srgbClr val="262626"/>
              </a:solidFill>
              <a:latin typeface="Arial"/>
            </a:endParaRPr>
          </a:p>
          <a:p>
            <a:pPr marL="64080" algn="just">
              <a:lnSpc>
                <a:spcPct val="100000"/>
              </a:lnSpc>
              <a:spcBef>
                <a:spcPts val="519"/>
              </a:spcBef>
              <a:spcAft>
                <a:spcPts val="1001"/>
              </a:spcAft>
            </a:pPr>
            <a:r>
              <a:rPr b="0" lang="ru-RU" sz="2600" spc="-1" strike="noStrike">
                <a:solidFill>
                  <a:srgbClr val="262626"/>
                </a:solidFill>
                <a:latin typeface="Arial"/>
              </a:rPr>
              <a:t>Так раздел «Капиталы и резервы» заменен на «Целевое финансирование». В нем указываются суммы источников образования активов, а также отражаются остатки целевых поступлений. </a:t>
            </a:r>
            <a:endParaRPr b="0" lang="ru-RU" sz="2600" spc="-1" strike="noStrike">
              <a:solidFill>
                <a:srgbClr val="262626"/>
              </a:solidFill>
              <a:latin typeface="Arial"/>
            </a:endParaRPr>
          </a:p>
          <a:p>
            <a:pPr marL="64080" algn="just">
              <a:lnSpc>
                <a:spcPct val="100000"/>
              </a:lnSpc>
              <a:spcBef>
                <a:spcPts val="519"/>
              </a:spcBef>
              <a:spcAft>
                <a:spcPts val="1001"/>
              </a:spcAft>
            </a:pPr>
            <a:r>
              <a:rPr b="0" lang="ru-RU" sz="2600" spc="-1" strike="noStrike">
                <a:solidFill>
                  <a:srgbClr val="262626"/>
                </a:solidFill>
                <a:latin typeface="Arial"/>
              </a:rPr>
              <a:t>Также в бухгалтерском балансе НКО заменены некоторые другие строки, что обусловлено характером деятельности некоммерческих предприятий.</a:t>
            </a:r>
            <a:endParaRPr b="0" lang="ru-RU" sz="2600" spc="-1" strike="noStrike">
              <a:solidFill>
                <a:srgbClr val="262626"/>
              </a:solidFill>
              <a:latin typeface="Arial"/>
            </a:endParaRPr>
          </a:p>
          <a:p>
            <a:pPr>
              <a:lnSpc>
                <a:spcPct val="100000"/>
              </a:lnSpc>
              <a:spcBef>
                <a:spcPts val="320"/>
              </a:spcBef>
              <a:spcAft>
                <a:spcPts val="1001"/>
              </a:spcAft>
            </a:pPr>
            <a:endParaRPr b="0" lang="ru-RU" sz="2600" spc="-1" strike="noStrike">
              <a:solidFill>
                <a:srgbClr val="262626"/>
              </a:solidFill>
              <a:latin typeface="Arial"/>
            </a:endParaRPr>
          </a:p>
        </p:txBody>
      </p:sp>
      <p:pic>
        <p:nvPicPr>
          <p:cNvPr id="205" name="Объект 8" descr=""/>
          <p:cNvPicPr/>
          <p:nvPr/>
        </p:nvPicPr>
        <p:blipFill>
          <a:blip r:embed="rId1"/>
          <a:stretch/>
        </p:blipFill>
        <p:spPr>
          <a:xfrm>
            <a:off x="6407640" y="2205000"/>
            <a:ext cx="2736000" cy="273600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TextShape 1"/>
          <p:cNvSpPr txBox="1"/>
          <p:nvPr/>
        </p:nvSpPr>
        <p:spPr>
          <a:xfrm>
            <a:off x="0" y="0"/>
            <a:ext cx="9036000" cy="1268280"/>
          </a:xfrm>
          <a:prstGeom prst="rect">
            <a:avLst/>
          </a:prstGeom>
          <a:noFill/>
          <a:ln>
            <a:noFill/>
          </a:ln>
        </p:spPr>
        <p:txBody>
          <a:bodyPr lIns="0" rIns="0" tIns="45000" bIns="45000" anchor="ctr"/>
          <a:p>
            <a:pPr marL="182880">
              <a:lnSpc>
                <a:spcPct val="100000"/>
              </a:lnSpc>
            </a:pPr>
            <a:r>
              <a:rPr b="1" lang="ru-RU" sz="4000" spc="-1" strike="noStrike">
                <a:solidFill>
                  <a:srgbClr val="c94c25"/>
                </a:solidFill>
                <a:latin typeface="Segoe UI"/>
              </a:rPr>
              <a:t>ОТЧЕТ О ЦЕЛЕВОМ РАСХОДОВАНИИ СРЕДСТВ</a:t>
            </a:r>
            <a:endParaRPr b="0" lang="ru-RU" sz="4000" spc="-1" strike="noStrike">
              <a:solidFill>
                <a:srgbClr val="ffffff"/>
              </a:solidFill>
              <a:latin typeface="Arial"/>
            </a:endParaRPr>
          </a:p>
        </p:txBody>
      </p:sp>
      <p:sp>
        <p:nvSpPr>
          <p:cNvPr id="207" name="TextShape 2"/>
          <p:cNvSpPr txBox="1"/>
          <p:nvPr/>
        </p:nvSpPr>
        <p:spPr>
          <a:xfrm>
            <a:off x="4168440" y="1767240"/>
            <a:ext cx="4975200" cy="5090400"/>
          </a:xfrm>
          <a:prstGeom prst="rect">
            <a:avLst/>
          </a:prstGeom>
          <a:noFill/>
          <a:ln>
            <a:noFill/>
          </a:ln>
        </p:spPr>
        <p:txBody>
          <a:bodyPr lIns="90000" rIns="90000" tIns="45000" bIns="45000">
            <a:normAutofit/>
          </a:bodyPr>
          <a:p>
            <a:pPr marL="64080" algn="just">
              <a:lnSpc>
                <a:spcPct val="100000"/>
              </a:lnSpc>
              <a:spcBef>
                <a:spcPts val="519"/>
              </a:spcBef>
              <a:spcAft>
                <a:spcPts val="1001"/>
              </a:spcAft>
            </a:pPr>
            <a:r>
              <a:rPr b="0" lang="ru-RU" sz="2600" spc="-1" strike="noStrike">
                <a:solidFill>
                  <a:srgbClr val="262626"/>
                </a:solidFill>
                <a:latin typeface="Arial"/>
              </a:rPr>
              <a:t>В отчете о целевом расходовании средств указываются затраты на благотворительные цели, на проведение различных мероприятий, на оплату труда и другие расходы, необходимые для функционирования организации. </a:t>
            </a:r>
            <a:endParaRPr b="0" lang="ru-RU" sz="2600" spc="-1" strike="noStrike">
              <a:solidFill>
                <a:srgbClr val="262626"/>
              </a:solidFill>
              <a:latin typeface="Arial"/>
            </a:endParaRPr>
          </a:p>
          <a:p>
            <a:pPr marL="64080" algn="just">
              <a:lnSpc>
                <a:spcPct val="100000"/>
              </a:lnSpc>
              <a:spcBef>
                <a:spcPts val="519"/>
              </a:spcBef>
              <a:spcAft>
                <a:spcPts val="1001"/>
              </a:spcAft>
            </a:pPr>
            <a:r>
              <a:rPr b="0" lang="ru-RU" sz="2600" spc="-1" strike="noStrike">
                <a:solidFill>
                  <a:srgbClr val="262626"/>
                </a:solidFill>
                <a:latin typeface="Arial"/>
              </a:rPr>
              <a:t>Сумма финансовых поступлений – общая и по конкретным статьям – различные взносы, доход от деятельности, остаток денег на начало и на конец отчетного периода. </a:t>
            </a:r>
            <a:endParaRPr b="0" lang="ru-RU" sz="2600" spc="-1" strike="noStrike">
              <a:solidFill>
                <a:srgbClr val="262626"/>
              </a:solidFill>
              <a:latin typeface="Arial"/>
            </a:endParaRPr>
          </a:p>
          <a:p>
            <a:pPr marL="64080" algn="just">
              <a:lnSpc>
                <a:spcPct val="100000"/>
              </a:lnSpc>
              <a:spcBef>
                <a:spcPts val="519"/>
              </a:spcBef>
              <a:spcAft>
                <a:spcPts val="1001"/>
              </a:spcAft>
            </a:pPr>
            <a:r>
              <a:rPr b="1" lang="ru-RU" sz="2600" spc="-1" strike="noStrike">
                <a:solidFill>
                  <a:srgbClr val="262626"/>
                </a:solidFill>
                <a:latin typeface="Arial"/>
              </a:rPr>
              <a:t>Важно!</a:t>
            </a:r>
            <a:r>
              <a:rPr b="0" lang="ru-RU" sz="2600" spc="-1" strike="noStrike">
                <a:solidFill>
                  <a:srgbClr val="262626"/>
                </a:solidFill>
                <a:latin typeface="Arial"/>
              </a:rPr>
              <a:t> Бухгалтерская отчетность сдается ежегодно, но не забывайте, что </a:t>
            </a:r>
            <a:r>
              <a:rPr b="1" lang="ru-RU" sz="2600" spc="-1" strike="noStrike">
                <a:solidFill>
                  <a:srgbClr val="262626"/>
                </a:solidFill>
                <a:latin typeface="Arial"/>
              </a:rPr>
              <a:t>налоговая отчетность сдается ежеквартально! </a:t>
            </a:r>
            <a:endParaRPr b="0" lang="ru-RU" sz="2600" spc="-1" strike="noStrike">
              <a:solidFill>
                <a:srgbClr val="262626"/>
              </a:solidFill>
              <a:latin typeface="Arial"/>
            </a:endParaRPr>
          </a:p>
          <a:p>
            <a:pPr marL="64080" algn="just">
              <a:lnSpc>
                <a:spcPct val="100000"/>
              </a:lnSpc>
              <a:spcBef>
                <a:spcPts val="519"/>
              </a:spcBef>
              <a:spcAft>
                <a:spcPts val="1001"/>
              </a:spcAft>
            </a:pPr>
            <a:r>
              <a:rPr b="1" lang="ru-RU" sz="2600" spc="-1" strike="noStrike">
                <a:solidFill>
                  <a:srgbClr val="262626"/>
                </a:solidFill>
                <a:latin typeface="Arial"/>
              </a:rPr>
              <a:t>Отчет в ПФР СЗВ-М сдается ежемесячно! </a:t>
            </a:r>
            <a:endParaRPr b="0" lang="ru-RU" sz="2600" spc="-1" strike="noStrike">
              <a:solidFill>
                <a:srgbClr val="262626"/>
              </a:solidFill>
              <a:latin typeface="Arial"/>
            </a:endParaRPr>
          </a:p>
          <a:p>
            <a:pPr marL="64080" algn="just">
              <a:lnSpc>
                <a:spcPct val="100000"/>
              </a:lnSpc>
              <a:spcBef>
                <a:spcPts val="519"/>
              </a:spcBef>
              <a:spcAft>
                <a:spcPts val="1001"/>
              </a:spcAft>
            </a:pPr>
            <a:r>
              <a:rPr b="0" lang="ru-RU" sz="2600" spc="-1" strike="noStrike">
                <a:solidFill>
                  <a:srgbClr val="262626"/>
                </a:solidFill>
                <a:latin typeface="Arial"/>
              </a:rPr>
              <a:t>Ежемесячные и ежеквартальные отчеты являются обязательными даже для недействующих </a:t>
            </a:r>
            <a:r>
              <a:rPr b="1" lang="ru-RU" sz="2600" spc="-1" strike="noStrike">
                <a:solidFill>
                  <a:srgbClr val="262626"/>
                </a:solidFill>
                <a:latin typeface="Arial"/>
              </a:rPr>
              <a:t>(нулевых)</a:t>
            </a:r>
            <a:r>
              <a:rPr b="0" lang="ru-RU" sz="2600" spc="-1" strike="noStrike">
                <a:solidFill>
                  <a:srgbClr val="262626"/>
                </a:solidFill>
                <a:latin typeface="Arial"/>
              </a:rPr>
              <a:t> некоммерческих организаций.</a:t>
            </a:r>
            <a:endParaRPr b="0" lang="ru-RU" sz="2600" spc="-1" strike="noStrike">
              <a:solidFill>
                <a:srgbClr val="262626"/>
              </a:solidFill>
              <a:latin typeface="Arial"/>
            </a:endParaRPr>
          </a:p>
        </p:txBody>
      </p:sp>
      <p:pic>
        <p:nvPicPr>
          <p:cNvPr id="208" name="Объект 6" descr=""/>
          <p:cNvPicPr/>
          <p:nvPr/>
        </p:nvPicPr>
        <p:blipFill>
          <a:blip r:embed="rId1"/>
          <a:stretch/>
        </p:blipFill>
        <p:spPr>
          <a:xfrm>
            <a:off x="123480" y="1845000"/>
            <a:ext cx="4038120" cy="262296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TextShape 1"/>
          <p:cNvSpPr txBox="1"/>
          <p:nvPr/>
        </p:nvSpPr>
        <p:spPr>
          <a:xfrm>
            <a:off x="0" y="0"/>
            <a:ext cx="6155640" cy="1052280"/>
          </a:xfrm>
          <a:prstGeom prst="rect">
            <a:avLst/>
          </a:prstGeom>
          <a:noFill/>
          <a:ln>
            <a:noFill/>
          </a:ln>
        </p:spPr>
        <p:txBody>
          <a:bodyPr lIns="0" rIns="0" tIns="45000" bIns="45000" anchor="ctr"/>
          <a:p>
            <a:pPr marL="182880">
              <a:lnSpc>
                <a:spcPct val="100000"/>
              </a:lnSpc>
            </a:pPr>
            <a:r>
              <a:rPr b="1" lang="ru-RU" sz="4000" spc="-1" strike="noStrike">
                <a:solidFill>
                  <a:srgbClr val="c94c25"/>
                </a:solidFill>
                <a:latin typeface="Segoe UI"/>
              </a:rPr>
              <a:t>НАЛОГОВАЯ ОТЧЕТНОСТЬ</a:t>
            </a:r>
            <a:endParaRPr b="0" lang="ru-RU" sz="4000" spc="-1" strike="noStrike">
              <a:solidFill>
                <a:srgbClr val="ffffff"/>
              </a:solidFill>
              <a:latin typeface="Arial"/>
            </a:endParaRPr>
          </a:p>
        </p:txBody>
      </p:sp>
      <p:sp>
        <p:nvSpPr>
          <p:cNvPr id="210" name="TextShape 2"/>
          <p:cNvSpPr txBox="1"/>
          <p:nvPr/>
        </p:nvSpPr>
        <p:spPr>
          <a:xfrm>
            <a:off x="0" y="1052640"/>
            <a:ext cx="9143640" cy="5805000"/>
          </a:xfrm>
          <a:prstGeom prst="rect">
            <a:avLst/>
          </a:prstGeom>
          <a:noFill/>
          <a:ln>
            <a:noFill/>
          </a:ln>
        </p:spPr>
        <p:txBody>
          <a:bodyPr lIns="90000" rIns="90000" tIns="45000" bIns="45000"/>
          <a:p>
            <a:pPr marL="64080" algn="just">
              <a:lnSpc>
                <a:spcPct val="100000"/>
              </a:lnSpc>
              <a:spcBef>
                <a:spcPts val="281"/>
              </a:spcBef>
              <a:spcAft>
                <a:spcPts val="1001"/>
              </a:spcAft>
            </a:pPr>
            <a:r>
              <a:rPr b="0" lang="ru-RU" sz="1400" spc="-1" strike="noStrike">
                <a:solidFill>
                  <a:srgbClr val="262626"/>
                </a:solidFill>
                <a:latin typeface="Arial"/>
              </a:rPr>
              <a:t>НКО, использующие </a:t>
            </a:r>
            <a:r>
              <a:rPr b="1" lang="ru-RU" sz="1400" spc="-1" strike="noStrike">
                <a:solidFill>
                  <a:srgbClr val="262626"/>
                </a:solidFill>
                <a:latin typeface="Arial"/>
              </a:rPr>
              <a:t>основную систему налогообложения</a:t>
            </a:r>
            <a:r>
              <a:rPr b="0" lang="ru-RU" sz="1400" spc="-1" strike="noStrike">
                <a:solidFill>
                  <a:srgbClr val="262626"/>
                </a:solidFill>
                <a:latin typeface="Arial"/>
              </a:rPr>
              <a:t>, представляют в налоговую инспекцию следующий перечень документов:</a:t>
            </a:r>
            <a:endParaRPr b="0" lang="ru-RU" sz="1400" spc="-1" strike="noStrike">
              <a:solidFill>
                <a:srgbClr val="262626"/>
              </a:solidFill>
              <a:latin typeface="Arial"/>
            </a:endParaRPr>
          </a:p>
          <a:p>
            <a:pPr marL="64080" algn="just">
              <a:lnSpc>
                <a:spcPct val="100000"/>
              </a:lnSpc>
              <a:spcBef>
                <a:spcPts val="281"/>
              </a:spcBef>
              <a:spcAft>
                <a:spcPts val="1001"/>
              </a:spcAft>
            </a:pPr>
            <a:r>
              <a:rPr b="0" lang="ru-RU" sz="1400" spc="-1" strike="noStrike">
                <a:solidFill>
                  <a:srgbClr val="262626"/>
                </a:solidFill>
                <a:latin typeface="Arial"/>
              </a:rPr>
              <a:t>    • </a:t>
            </a:r>
            <a:r>
              <a:rPr b="0" lang="ru-RU" sz="1400" spc="-1" strike="noStrike">
                <a:solidFill>
                  <a:srgbClr val="262626"/>
                </a:solidFill>
                <a:latin typeface="Arial"/>
              </a:rPr>
              <a:t>декларация по НДС – сдается строго в электронной форме, через ЭЦП, до 25-го числа месяца, идущего за отчетным периодом. Сдавать такой отчет необходимо каждый квартал. В случае отсутствия объекта, облагаемого НДС, некоммерческие предприятия сдают отчетность, состоящую из титульной страницы и первого раздела;</a:t>
            </a:r>
            <a:endParaRPr b="0" lang="ru-RU" sz="1400" spc="-1" strike="noStrike">
              <a:solidFill>
                <a:srgbClr val="262626"/>
              </a:solidFill>
              <a:latin typeface="Arial"/>
            </a:endParaRPr>
          </a:p>
          <a:p>
            <a:pPr marL="64080" algn="just">
              <a:lnSpc>
                <a:spcPct val="100000"/>
              </a:lnSpc>
              <a:spcBef>
                <a:spcPts val="281"/>
              </a:spcBef>
              <a:spcAft>
                <a:spcPts val="1001"/>
              </a:spcAft>
            </a:pPr>
            <a:r>
              <a:rPr b="0" lang="ru-RU" sz="1400" spc="-1" strike="noStrike">
                <a:solidFill>
                  <a:srgbClr val="262626"/>
                </a:solidFill>
                <a:latin typeface="Arial"/>
              </a:rPr>
              <a:t>  • </a:t>
            </a:r>
            <a:r>
              <a:rPr b="0" lang="ru-RU" sz="1400" spc="-1" strike="noStrike">
                <a:solidFill>
                  <a:srgbClr val="262626"/>
                </a:solidFill>
                <a:latin typeface="Arial"/>
              </a:rPr>
              <a:t>декларация по налогу на прибыль – субъект некоммерческой деятельности, занимающийся предпринимательством, является плательщиком налога на прибыль. За каждый отчетный период предоставляется отчетность, которая должна сдаваться на протяжении 28 дней после его окончания квартала. Полный отчет за налоговый период сдается до 28 марта года, следующего за отчетным. Если НКО не осуществляет предпринимательскую деятельность, то она предоставляет в налоговую службу отчет, но не нулевой. Следует расшифровать целевые поступления в ЛИСТЕ 7.</a:t>
            </a:r>
            <a:endParaRPr b="0" lang="ru-RU" sz="1400" spc="-1" strike="noStrike">
              <a:solidFill>
                <a:srgbClr val="262626"/>
              </a:solidFill>
              <a:latin typeface="Arial"/>
            </a:endParaRPr>
          </a:p>
          <a:p>
            <a:pPr marL="64080" algn="just">
              <a:lnSpc>
                <a:spcPct val="100000"/>
              </a:lnSpc>
              <a:spcBef>
                <a:spcPts val="281"/>
              </a:spcBef>
              <a:spcAft>
                <a:spcPts val="1001"/>
              </a:spcAft>
            </a:pPr>
            <a:r>
              <a:rPr b="0" lang="ru-RU" sz="1400" spc="-1" strike="noStrike">
                <a:solidFill>
                  <a:srgbClr val="262626"/>
                </a:solidFill>
                <a:latin typeface="Arial"/>
              </a:rPr>
              <a:t>  • </a:t>
            </a:r>
            <a:r>
              <a:rPr b="0" lang="ru-RU" sz="1400" spc="-1" strike="noStrike">
                <a:solidFill>
                  <a:srgbClr val="262626"/>
                </a:solidFill>
                <a:latin typeface="Arial"/>
              </a:rPr>
              <a:t>отчетность по налогам на имущество – в процессе своей деятельности выплачивают НКО налоги на имущество, имеющееся у них на балансе. Ежеквартально субъектами некоммерческой деятельности перечисляются платежи и предоставляются их расчеты в соответствующей форме. От ее заполнения освобождаются НКО, не владеющие основными фондами. Сроки отчета НКО по налогам на имущество – декларация предоставляется на протяжении 30 календарных дней после окончания отчетного периода;</a:t>
            </a:r>
            <a:endParaRPr b="0" lang="ru-RU" sz="1400" spc="-1" strike="noStrike">
              <a:solidFill>
                <a:srgbClr val="262626"/>
              </a:solidFill>
              <a:latin typeface="Arial"/>
            </a:endParaRPr>
          </a:p>
          <a:p>
            <a:pPr marL="64080" algn="just">
              <a:lnSpc>
                <a:spcPct val="100000"/>
              </a:lnSpc>
              <a:spcBef>
                <a:spcPts val="281"/>
              </a:spcBef>
              <a:spcAft>
                <a:spcPts val="1001"/>
              </a:spcAft>
            </a:pPr>
            <a:r>
              <a:rPr b="0" lang="ru-RU" sz="1400" spc="-1" strike="noStrike">
                <a:solidFill>
                  <a:srgbClr val="262626"/>
                </a:solidFill>
                <a:latin typeface="Arial"/>
              </a:rPr>
              <a:t>    • </a:t>
            </a:r>
            <a:r>
              <a:rPr b="0" lang="ru-RU" sz="1400" spc="-1" strike="noStrike">
                <a:solidFill>
                  <a:srgbClr val="262626"/>
                </a:solidFill>
                <a:latin typeface="Arial"/>
              </a:rPr>
              <a:t>земельный налог – если в распоряжении некоммерческой организации есть земельный участок, то она заполняет соответствующую декларацию до 1 февраля года, идущего за отчетным периодом;</a:t>
            </a:r>
            <a:endParaRPr b="0" lang="ru-RU" sz="1400" spc="-1" strike="noStrike">
              <a:solidFill>
                <a:srgbClr val="262626"/>
              </a:solidFill>
              <a:latin typeface="Arial"/>
            </a:endParaRPr>
          </a:p>
          <a:p>
            <a:pPr marL="64080" algn="just">
              <a:lnSpc>
                <a:spcPct val="100000"/>
              </a:lnSpc>
              <a:spcBef>
                <a:spcPts val="281"/>
              </a:spcBef>
              <a:spcAft>
                <a:spcPts val="1001"/>
              </a:spcAft>
            </a:pPr>
            <a:r>
              <a:rPr b="0" lang="ru-RU" sz="1400" spc="-1" strike="noStrike">
                <a:solidFill>
                  <a:srgbClr val="262626"/>
                </a:solidFill>
                <a:latin typeface="Arial"/>
              </a:rPr>
              <a:t>    • </a:t>
            </a:r>
            <a:r>
              <a:rPr b="0" lang="ru-RU" sz="1400" spc="-1" strike="noStrike">
                <a:solidFill>
                  <a:srgbClr val="262626"/>
                </a:solidFill>
                <a:latin typeface="Arial"/>
              </a:rPr>
              <a:t>отчет по транспортному налогу – форма заполняется, если на балансе НКО есть транспортное средство, она сдается также до 1 февраля. </a:t>
            </a:r>
            <a:endParaRPr b="0" lang="ru-RU" sz="1400" spc="-1" strike="noStrike">
              <a:solidFill>
                <a:srgbClr val="262626"/>
              </a:solid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TextShape 1"/>
          <p:cNvSpPr txBox="1"/>
          <p:nvPr/>
        </p:nvSpPr>
        <p:spPr>
          <a:xfrm>
            <a:off x="0" y="0"/>
            <a:ext cx="9143640" cy="1340280"/>
          </a:xfrm>
          <a:prstGeom prst="rect">
            <a:avLst/>
          </a:prstGeom>
          <a:noFill/>
          <a:ln>
            <a:noFill/>
          </a:ln>
        </p:spPr>
        <p:txBody>
          <a:bodyPr lIns="0" rIns="0" tIns="45000" bIns="45000" anchor="ctr"/>
          <a:p>
            <a:pPr marL="182880">
              <a:lnSpc>
                <a:spcPct val="100000"/>
              </a:lnSpc>
            </a:pPr>
            <a:r>
              <a:rPr b="1" lang="ru-RU" sz="2800" spc="-1" strike="noStrike">
                <a:solidFill>
                  <a:srgbClr val="c94c25"/>
                </a:solidFill>
                <a:latin typeface="Segoe UI"/>
              </a:rPr>
              <a:t>Также субъектами некоммерческой деятельности сдаются некоторые другие документы:</a:t>
            </a:r>
            <a:endParaRPr b="0" lang="ru-RU" sz="2800" spc="-1" strike="noStrike">
              <a:solidFill>
                <a:srgbClr val="ffffff"/>
              </a:solidFill>
              <a:latin typeface="Arial"/>
            </a:endParaRPr>
          </a:p>
        </p:txBody>
      </p:sp>
      <p:sp>
        <p:nvSpPr>
          <p:cNvPr id="212" name="TextShape 2"/>
          <p:cNvSpPr txBox="1"/>
          <p:nvPr/>
        </p:nvSpPr>
        <p:spPr>
          <a:xfrm>
            <a:off x="0" y="1425600"/>
            <a:ext cx="9143640" cy="5432040"/>
          </a:xfrm>
          <a:prstGeom prst="rect">
            <a:avLst/>
          </a:prstGeom>
          <a:noFill/>
          <a:ln>
            <a:noFill/>
          </a:ln>
        </p:spPr>
        <p:txBody>
          <a:bodyPr lIns="90000" rIns="90000" tIns="45000" bIns="45000">
            <a:normAutofit/>
          </a:bodyPr>
          <a:p>
            <a:pPr marL="406800" indent="-342720" algn="just">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Среднесписочная численность организации (при создании НКО) - до 20 числа следующего месяца после регистрации, даже если сотрудников нет.</a:t>
            </a:r>
            <a:endParaRPr b="0" lang="ru-RU" sz="2000" spc="-1" strike="noStrike">
              <a:solidFill>
                <a:srgbClr val="262626"/>
              </a:solidFill>
              <a:latin typeface="Arial"/>
            </a:endParaRPr>
          </a:p>
          <a:p>
            <a:pPr marL="406800" indent="-342720" algn="just">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Данные о среднесписочной численности работников предоставляются в налоговую инспекцию ежегодно до 20 января организациями.</a:t>
            </a:r>
            <a:endParaRPr b="0" lang="ru-RU" sz="2000" spc="-1" strike="noStrike">
              <a:solidFill>
                <a:srgbClr val="262626"/>
              </a:solidFill>
              <a:latin typeface="Arial"/>
            </a:endParaRPr>
          </a:p>
          <a:p>
            <a:pPr marL="406800" indent="-342720" algn="just">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6-НДФЛ (Налог на доходы физических лиц) - ежеквартально, до 30 числа следующего месяца, даже если сотрудников нет.</a:t>
            </a:r>
            <a:endParaRPr b="0" lang="ru-RU" sz="2000" spc="-1" strike="noStrike">
              <a:solidFill>
                <a:srgbClr val="262626"/>
              </a:solidFill>
              <a:latin typeface="Arial"/>
            </a:endParaRPr>
          </a:p>
          <a:p>
            <a:pPr marL="406800" indent="-342720" algn="just">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2-НДФЛ - ежегодно до 1 апреля представляются справки о доходах сотрудников, составленные по определенной форме. </a:t>
            </a:r>
            <a:endParaRPr b="0" lang="ru-RU" sz="2000" spc="-1" strike="noStrike">
              <a:solidFill>
                <a:srgbClr val="262626"/>
              </a:solidFill>
              <a:latin typeface="Arial"/>
            </a:endParaRPr>
          </a:p>
          <a:p>
            <a:pPr marL="406800" indent="-342720" algn="just">
              <a:lnSpc>
                <a:spcPct val="100000"/>
              </a:lnSpc>
              <a:spcBef>
                <a:spcPts val="400"/>
              </a:spcBef>
              <a:spcAft>
                <a:spcPts val="1001"/>
              </a:spcAft>
              <a:buClr>
                <a:srgbClr val="c94c25"/>
              </a:buClr>
              <a:buSzPct val="80000"/>
              <a:buFont typeface="Arial"/>
              <a:buChar char="•"/>
            </a:pPr>
            <a:r>
              <a:rPr b="0" lang="ru-RU" sz="2000" spc="-1" strike="noStrike">
                <a:solidFill>
                  <a:srgbClr val="262626"/>
                </a:solidFill>
                <a:latin typeface="Arial"/>
              </a:rPr>
              <a:t>Расчет страховых взносов по сотрудникам - ежеквартально до 30 числа, даже если сотрудников нет. </a:t>
            </a:r>
            <a:endParaRPr b="0" lang="ru-RU" sz="2000" spc="-1" strike="noStrike">
              <a:solidFill>
                <a:srgbClr val="262626"/>
              </a:solid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
          <p:cNvSpPr txBox="1"/>
          <p:nvPr/>
        </p:nvSpPr>
        <p:spPr>
          <a:xfrm>
            <a:off x="466560" y="381240"/>
            <a:ext cx="4638240" cy="675720"/>
          </a:xfrm>
          <a:prstGeom prst="rect">
            <a:avLst/>
          </a:prstGeom>
          <a:noFill/>
          <a:ln>
            <a:noFill/>
          </a:ln>
        </p:spPr>
        <p:txBody>
          <a:bodyPr lIns="0" rIns="0" tIns="45000" bIns="45000" anchor="ctr"/>
          <a:p>
            <a:pPr marL="182880">
              <a:lnSpc>
                <a:spcPct val="100000"/>
              </a:lnSpc>
            </a:pPr>
            <a:r>
              <a:rPr b="1" lang="ru-RU" sz="4000" spc="-1" strike="noStrike">
                <a:solidFill>
                  <a:srgbClr val="c94c25"/>
                </a:solidFill>
                <a:latin typeface="Segoe UI"/>
              </a:rPr>
              <a:t>Налоговая отчетность</a:t>
            </a:r>
            <a:endParaRPr b="0" lang="ru-RU" sz="4000" spc="-1" strike="noStrike">
              <a:solidFill>
                <a:srgbClr val="ffffff"/>
              </a:solidFill>
              <a:latin typeface="Arial"/>
            </a:endParaRPr>
          </a:p>
        </p:txBody>
      </p:sp>
      <p:sp>
        <p:nvSpPr>
          <p:cNvPr id="214" name="TextShape 2"/>
          <p:cNvSpPr txBox="1"/>
          <p:nvPr/>
        </p:nvSpPr>
        <p:spPr>
          <a:xfrm>
            <a:off x="0" y="1425600"/>
            <a:ext cx="9143640" cy="5432040"/>
          </a:xfrm>
          <a:prstGeom prst="rect">
            <a:avLst/>
          </a:prstGeom>
          <a:noFill/>
          <a:ln>
            <a:noFill/>
          </a:ln>
        </p:spPr>
        <p:txBody>
          <a:bodyPr lIns="90000" rIns="90000" tIns="45000" bIns="45000">
            <a:normAutofit/>
          </a:bodyPr>
          <a:p>
            <a:pPr marL="537120" algn="just">
              <a:spcBef>
                <a:spcPts val="320"/>
              </a:spcBef>
              <a:spcAft>
                <a:spcPts val="1001"/>
              </a:spcAft>
            </a:pPr>
            <a:r>
              <a:rPr b="0" lang="ru-RU" sz="1600" spc="-1" strike="noStrike">
                <a:solidFill>
                  <a:srgbClr val="262626"/>
                </a:solidFill>
                <a:latin typeface="Arial"/>
              </a:rPr>
              <a:t>Некоммерческие организации, работающие на упрощенном режиме налогообложения, подают в налоговую инспекцию такую отчетность</a:t>
            </a:r>
            <a:endParaRPr b="0" lang="ru-RU" sz="1600" spc="-1" strike="noStrike">
              <a:solidFill>
                <a:srgbClr val="262626"/>
              </a:solidFill>
              <a:latin typeface="Arial"/>
            </a:endParaRPr>
          </a:p>
          <a:p>
            <a:pPr marL="537120" algn="just">
              <a:spcBef>
                <a:spcPts val="320"/>
              </a:spcBef>
              <a:spcAft>
                <a:spcPts val="1001"/>
              </a:spcAft>
            </a:pPr>
            <a:r>
              <a:rPr b="0" lang="ru-RU" sz="1600" spc="-1" strike="noStrike">
                <a:solidFill>
                  <a:srgbClr val="262626"/>
                </a:solidFill>
                <a:latin typeface="Arial"/>
              </a:rPr>
              <a:t>    • </a:t>
            </a:r>
            <a:r>
              <a:rPr b="0" lang="ru-RU" sz="1600" spc="-1" strike="noStrike">
                <a:solidFill>
                  <a:srgbClr val="262626"/>
                </a:solidFill>
                <a:latin typeface="Arial"/>
              </a:rPr>
              <a:t>декларация по УСН – обязательно заполняется и сдается некоммерческим предприятием, находящимся на упрощенном режиме налогообложения. Сроки отчетности НКО – документация сдается </a:t>
            </a:r>
            <a:r>
              <a:rPr b="1" lang="ru-RU" sz="1600" spc="-1" strike="noStrike">
                <a:solidFill>
                  <a:srgbClr val="262626"/>
                </a:solidFill>
                <a:latin typeface="Arial"/>
              </a:rPr>
              <a:t>до 31 марта года</a:t>
            </a:r>
            <a:r>
              <a:rPr b="0" lang="ru-RU" sz="1600" spc="-1" strike="noStrike">
                <a:solidFill>
                  <a:srgbClr val="262626"/>
                </a:solidFill>
                <a:latin typeface="Arial"/>
              </a:rPr>
              <a:t>, наступившего после отчетного периода.</a:t>
            </a:r>
            <a:endParaRPr b="0" lang="ru-RU" sz="1600" spc="-1" strike="noStrike">
              <a:solidFill>
                <a:srgbClr val="262626"/>
              </a:solidFill>
              <a:latin typeface="Arial"/>
            </a:endParaRPr>
          </a:p>
          <a:p>
            <a:pPr marL="537120" algn="just">
              <a:spcBef>
                <a:spcPts val="320"/>
              </a:spcBef>
              <a:spcAft>
                <a:spcPts val="1001"/>
              </a:spcAft>
            </a:pPr>
            <a:r>
              <a:rPr b="1" lang="ru-RU" sz="1600" spc="-1" strike="noStrike">
                <a:solidFill>
                  <a:srgbClr val="262626"/>
                </a:solidFill>
                <a:latin typeface="Arial"/>
              </a:rPr>
              <a:t>Важно!</a:t>
            </a:r>
            <a:r>
              <a:rPr b="0" lang="ru-RU" sz="1600" spc="-1" strike="noStrike">
                <a:solidFill>
                  <a:srgbClr val="262626"/>
                </a:solidFill>
                <a:latin typeface="Arial"/>
              </a:rPr>
              <a:t> Если в НКО не было дохода, всё равно заполняется лист 6 - целевые поступления.</a:t>
            </a:r>
            <a:endParaRPr b="0" lang="ru-RU" sz="1600" spc="-1" strike="noStrike">
              <a:solidFill>
                <a:srgbClr val="262626"/>
              </a:solidFill>
              <a:latin typeface="Arial"/>
            </a:endParaRPr>
          </a:p>
          <a:p>
            <a:pPr marL="537120" algn="just">
              <a:spcBef>
                <a:spcPts val="320"/>
              </a:spcBef>
              <a:spcAft>
                <a:spcPts val="1001"/>
              </a:spcAft>
            </a:pPr>
            <a:r>
              <a:rPr b="0" lang="ru-RU" sz="1600" spc="-1" strike="noStrike">
                <a:solidFill>
                  <a:srgbClr val="262626"/>
                </a:solidFill>
                <a:latin typeface="Arial"/>
              </a:rPr>
              <a:t>Сдавая отчетность НКО 2019, субъекты некоммерческой деятельности наравне с другими предприятиями несут полную ответственность перед федеральной налоговой инспекцией за предоставленные в документах сведения. </a:t>
            </a:r>
            <a:endParaRPr b="0" lang="ru-RU" sz="1600" spc="-1" strike="noStrike">
              <a:solidFill>
                <a:srgbClr val="262626"/>
              </a:solidFill>
              <a:latin typeface="Arial"/>
            </a:endParaRPr>
          </a:p>
          <a:p>
            <a:pPr marL="537120" algn="just">
              <a:spcBef>
                <a:spcPts val="320"/>
              </a:spcBef>
              <a:spcAft>
                <a:spcPts val="1001"/>
              </a:spcAft>
            </a:pPr>
            <a:r>
              <a:rPr b="1" lang="ru-RU" sz="1600" spc="-1" strike="noStrike">
                <a:solidFill>
                  <a:srgbClr val="262626"/>
                </a:solidFill>
                <a:latin typeface="Arial"/>
              </a:rPr>
              <a:t>Важно! </a:t>
            </a:r>
            <a:r>
              <a:rPr b="0" lang="ru-RU" sz="1600" spc="-1" strike="noStrike">
                <a:solidFill>
                  <a:srgbClr val="262626"/>
                </a:solidFill>
                <a:latin typeface="Arial"/>
              </a:rPr>
              <a:t>Применение УСН не освобождает от сдачи ежеквартальных: 6-НДФЛ, Расчета страховых взносов, Расчета в ФСС и ежемесячных СЗВ-М в ПФР. Все перечисленные отчеты сдаются даже нулевыми НКО.</a:t>
            </a:r>
            <a:endParaRPr b="0" lang="ru-RU" sz="1600" spc="-1" strike="noStrike">
              <a:solidFill>
                <a:srgbClr val="262626"/>
              </a:solidFill>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Отчет о состоянии проекта</Template>
  <TotalTime>92</TotalTime>
  <Application>LibreOffice/5.4.3.2$Windows_X86_64 LibreOffice_project/92a7159f7e4af62137622921e809f8546db437e5</Application>
  <Words>1563</Words>
  <Paragraphs>100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2020-02-03T16:06:11Z</dcterms:created>
  <dc:creator>user</dc:creator>
  <dc:description/>
  <dc:language>ru-RU</dc:language>
  <cp:lastModifiedBy/>
  <dcterms:modified xsi:type="dcterms:W3CDTF">2020-02-11T15:44:42Z</dcterms:modified>
  <cp:revision>14</cp:revision>
  <dc:subject/>
  <dc:title>Отчетность НКО</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10</vt:i4>
  </property>
  <property fmtid="{D5CDD505-2E9C-101B-9397-08002B2CF9AE}" pid="8" name="PresentationFormat">
    <vt:lpwstr>Экран (4:3)</vt:lpwstr>
  </property>
  <property fmtid="{D5CDD505-2E9C-101B-9397-08002B2CF9AE}" pid="9" name="ScaleCrop">
    <vt:bool>0</vt:bool>
  </property>
  <property fmtid="{D5CDD505-2E9C-101B-9397-08002B2CF9AE}" pid="10" name="ShareDoc">
    <vt:bool>0</vt:bool>
  </property>
  <property fmtid="{D5CDD505-2E9C-101B-9397-08002B2CF9AE}" pid="11" name="Slides">
    <vt:i4>14</vt:i4>
  </property>
</Properties>
</file>